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91" r:id="rId6"/>
    <p:sldId id="321" r:id="rId7"/>
    <p:sldId id="292" r:id="rId8"/>
    <p:sldId id="317" r:id="rId9"/>
    <p:sldId id="293" r:id="rId10"/>
    <p:sldId id="294" r:id="rId11"/>
    <p:sldId id="314" r:id="rId12"/>
    <p:sldId id="316" r:id="rId13"/>
    <p:sldId id="295" r:id="rId14"/>
    <p:sldId id="296" r:id="rId15"/>
    <p:sldId id="301" r:id="rId16"/>
    <p:sldId id="297" r:id="rId17"/>
    <p:sldId id="318" r:id="rId18"/>
    <p:sldId id="303" r:id="rId19"/>
    <p:sldId id="310" r:id="rId20"/>
    <p:sldId id="313" r:id="rId21"/>
    <p:sldId id="302" r:id="rId22"/>
    <p:sldId id="319" r:id="rId23"/>
    <p:sldId id="311"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795F37-E88E-6841-63B5-A67DE5DE0A9C}" name="Marine Foulon" initials="MF" userId="S::mfoulon@amnesty.fr::a78f818c-e64f-4ddd-a23f-9d6d0d1be15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E65E9-41F2-5987-2ECB-F656420A4861}" v="2946" dt="2025-10-20T15:13:31.702"/>
    <p1510:client id="{7C1CFE1F-DF10-9FA8-AF67-9343EBAB3691}" v="60" dt="2025-10-22T15:04:53.50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09" autoAdjust="0"/>
  </p:normalViewPr>
  <p:slideViewPr>
    <p:cSldViewPr snapToGrid="0">
      <p:cViewPr varScale="1">
        <p:scale>
          <a:sx n="52" d="100"/>
          <a:sy n="52" d="100"/>
        </p:scale>
        <p:origin x="12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e Foulon" userId="S::mfoulon@amnesty.fr::a78f818c-e64f-4ddd-a23f-9d6d0d1be15f" providerId="AD" clId="Web-{42CE65E9-41F2-5987-2ECB-F656420A4861}"/>
    <pc:docChg chg="addSld delSld modSld sldOrd">
      <pc:chgData name="Marine Foulon" userId="S::mfoulon@amnesty.fr::a78f818c-e64f-4ddd-a23f-9d6d0d1be15f" providerId="AD" clId="Web-{42CE65E9-41F2-5987-2ECB-F656420A4861}" dt="2025-10-20T15:13:30.843" v="2274" actId="20577"/>
      <pc:docMkLst>
        <pc:docMk/>
      </pc:docMkLst>
      <pc:sldChg chg="addSp delSp modSp">
        <pc:chgData name="Marine Foulon" userId="S::mfoulon@amnesty.fr::a78f818c-e64f-4ddd-a23f-9d6d0d1be15f" providerId="AD" clId="Web-{42CE65E9-41F2-5987-2ECB-F656420A4861}" dt="2025-10-20T13:20:26.779" v="119" actId="1076"/>
        <pc:sldMkLst>
          <pc:docMk/>
          <pc:sldMk cId="3784089036" sldId="256"/>
        </pc:sldMkLst>
        <pc:spChg chg="mod">
          <ac:chgData name="Marine Foulon" userId="S::mfoulon@amnesty.fr::a78f818c-e64f-4ddd-a23f-9d6d0d1be15f" providerId="AD" clId="Web-{42CE65E9-41F2-5987-2ECB-F656420A4861}" dt="2025-10-20T13:20:19.201" v="116" actId="1076"/>
          <ac:spMkLst>
            <pc:docMk/>
            <pc:sldMk cId="3784089036" sldId="256"/>
            <ac:spMk id="6" creationId="{D85FA752-B002-BBDF-F380-C0AA74394D71}"/>
          </ac:spMkLst>
        </pc:spChg>
        <pc:spChg chg="add mod">
          <ac:chgData name="Marine Foulon" userId="S::mfoulon@amnesty.fr::a78f818c-e64f-4ddd-a23f-9d6d0d1be15f" providerId="AD" clId="Web-{42CE65E9-41F2-5987-2ECB-F656420A4861}" dt="2025-10-20T13:20:26.779" v="119" actId="1076"/>
          <ac:spMkLst>
            <pc:docMk/>
            <pc:sldMk cId="3784089036" sldId="256"/>
            <ac:spMk id="7" creationId="{586D2348-0458-E4F2-B183-156928ACDFE1}"/>
          </ac:spMkLst>
        </pc:spChg>
        <pc:picChg chg="mod">
          <ac:chgData name="Marine Foulon" userId="S::mfoulon@amnesty.fr::a78f818c-e64f-4ddd-a23f-9d6d0d1be15f" providerId="AD" clId="Web-{42CE65E9-41F2-5987-2ECB-F656420A4861}" dt="2025-10-20T13:18:00.277" v="58" actId="1076"/>
          <ac:picMkLst>
            <pc:docMk/>
            <pc:sldMk cId="3784089036" sldId="256"/>
            <ac:picMk id="3" creationId="{6060BF82-00FA-54C7-51BB-C57A29CD87A6}"/>
          </ac:picMkLst>
        </pc:picChg>
      </pc:sldChg>
      <pc:sldChg chg="addSp delSp modSp addAnim delAnim modNotes">
        <pc:chgData name="Marine Foulon" userId="S::mfoulon@amnesty.fr::a78f818c-e64f-4ddd-a23f-9d6d0d1be15f" providerId="AD" clId="Web-{42CE65E9-41F2-5987-2ECB-F656420A4861}" dt="2025-10-20T14:47:11.161" v="1436"/>
        <pc:sldMkLst>
          <pc:docMk/>
          <pc:sldMk cId="4155457240" sldId="292"/>
        </pc:sldMkLst>
        <pc:spChg chg="mod">
          <ac:chgData name="Marine Foulon" userId="S::mfoulon@amnesty.fr::a78f818c-e64f-4ddd-a23f-9d6d0d1be15f" providerId="AD" clId="Web-{42CE65E9-41F2-5987-2ECB-F656420A4861}" dt="2025-10-20T14:17:17.294" v="1033" actId="1076"/>
          <ac:spMkLst>
            <pc:docMk/>
            <pc:sldMk cId="4155457240" sldId="292"/>
            <ac:spMk id="7" creationId="{129B2ABD-B096-4E68-153A-7BFD9E21E0CA}"/>
          </ac:spMkLst>
        </pc:spChg>
        <pc:spChg chg="mod">
          <ac:chgData name="Marine Foulon" userId="S::mfoulon@amnesty.fr::a78f818c-e64f-4ddd-a23f-9d6d0d1be15f" providerId="AD" clId="Web-{42CE65E9-41F2-5987-2ECB-F656420A4861}" dt="2025-10-20T14:16:55.494" v="1024" actId="1076"/>
          <ac:spMkLst>
            <pc:docMk/>
            <pc:sldMk cId="4155457240" sldId="292"/>
            <ac:spMk id="12" creationId="{7F8E0EF2-EBE4-F930-1544-4B4368B7A832}"/>
          </ac:spMkLst>
        </pc:spChg>
        <pc:picChg chg="add mod modCrop">
          <ac:chgData name="Marine Foulon" userId="S::mfoulon@amnesty.fr::a78f818c-e64f-4ddd-a23f-9d6d0d1be15f" providerId="AD" clId="Web-{42CE65E9-41F2-5987-2ECB-F656420A4861}" dt="2025-10-20T14:18:33.475" v="1044" actId="14100"/>
          <ac:picMkLst>
            <pc:docMk/>
            <pc:sldMk cId="4155457240" sldId="292"/>
            <ac:picMk id="3" creationId="{2DD39123-EFBE-96AC-C3B6-7CB49572CAB3}"/>
          </ac:picMkLst>
        </pc:picChg>
      </pc:sldChg>
      <pc:sldChg chg="modSp modNotes">
        <pc:chgData name="Marine Foulon" userId="S::mfoulon@amnesty.fr::a78f818c-e64f-4ddd-a23f-9d6d0d1be15f" providerId="AD" clId="Web-{42CE65E9-41F2-5987-2ECB-F656420A4861}" dt="2025-10-20T15:01:00.081" v="2176" actId="14100"/>
        <pc:sldMkLst>
          <pc:docMk/>
          <pc:sldMk cId="3988344186" sldId="294"/>
        </pc:sldMkLst>
        <pc:spChg chg="mod">
          <ac:chgData name="Marine Foulon" userId="S::mfoulon@amnesty.fr::a78f818c-e64f-4ddd-a23f-9d6d0d1be15f" providerId="AD" clId="Web-{42CE65E9-41F2-5987-2ECB-F656420A4861}" dt="2025-10-20T15:01:00.081" v="2176" actId="14100"/>
          <ac:spMkLst>
            <pc:docMk/>
            <pc:sldMk cId="3988344186" sldId="294"/>
            <ac:spMk id="10" creationId="{61F8CC67-B1E6-281A-0E4A-E3351097BD95}"/>
          </ac:spMkLst>
        </pc:spChg>
        <pc:spChg chg="mod">
          <ac:chgData name="Marine Foulon" userId="S::mfoulon@amnesty.fr::a78f818c-e64f-4ddd-a23f-9d6d0d1be15f" providerId="AD" clId="Web-{42CE65E9-41F2-5987-2ECB-F656420A4861}" dt="2025-10-20T14:21:47.156" v="1186" actId="20577"/>
          <ac:spMkLst>
            <pc:docMk/>
            <pc:sldMk cId="3988344186" sldId="294"/>
            <ac:spMk id="12" creationId="{42D5686E-1423-741E-9E94-9294DBA027D5}"/>
          </ac:spMkLst>
        </pc:spChg>
      </pc:sldChg>
      <pc:sldChg chg="modSp">
        <pc:chgData name="Marine Foulon" userId="S::mfoulon@amnesty.fr::a78f818c-e64f-4ddd-a23f-9d6d0d1be15f" providerId="AD" clId="Web-{42CE65E9-41F2-5987-2ECB-F656420A4861}" dt="2025-10-20T15:00:12.925" v="2174" actId="1076"/>
        <pc:sldMkLst>
          <pc:docMk/>
          <pc:sldMk cId="3088625794" sldId="296"/>
        </pc:sldMkLst>
        <pc:spChg chg="mod">
          <ac:chgData name="Marine Foulon" userId="S::mfoulon@amnesty.fr::a78f818c-e64f-4ddd-a23f-9d6d0d1be15f" providerId="AD" clId="Web-{42CE65E9-41F2-5987-2ECB-F656420A4861}" dt="2025-10-20T14:01:15.679" v="666" actId="14100"/>
          <ac:spMkLst>
            <pc:docMk/>
            <pc:sldMk cId="3088625794" sldId="296"/>
            <ac:spMk id="10" creationId="{02CF4192-63AB-3283-A886-B3DD370984B4}"/>
          </ac:spMkLst>
        </pc:spChg>
        <pc:spChg chg="mod">
          <ac:chgData name="Marine Foulon" userId="S::mfoulon@amnesty.fr::a78f818c-e64f-4ddd-a23f-9d6d0d1be15f" providerId="AD" clId="Web-{42CE65E9-41F2-5987-2ECB-F656420A4861}" dt="2025-10-20T15:00:09.534" v="2173" actId="1076"/>
          <ac:spMkLst>
            <pc:docMk/>
            <pc:sldMk cId="3088625794" sldId="296"/>
            <ac:spMk id="12" creationId="{C97DAB21-09DC-D69E-9AF7-18CE3FFB16D1}"/>
          </ac:spMkLst>
        </pc:spChg>
        <pc:picChg chg="mod">
          <ac:chgData name="Marine Foulon" userId="S::mfoulon@amnesty.fr::a78f818c-e64f-4ddd-a23f-9d6d0d1be15f" providerId="AD" clId="Web-{42CE65E9-41F2-5987-2ECB-F656420A4861}" dt="2025-10-20T15:00:12.925" v="2174" actId="1076"/>
          <ac:picMkLst>
            <pc:docMk/>
            <pc:sldMk cId="3088625794" sldId="296"/>
            <ac:picMk id="6" creationId="{CF9B7D7F-460A-EDD8-48D2-5066F59404D9}"/>
          </ac:picMkLst>
        </pc:picChg>
      </pc:sldChg>
      <pc:sldChg chg="addSp modSp addAnim modAnim">
        <pc:chgData name="Marine Foulon" userId="S::mfoulon@amnesty.fr::a78f818c-e64f-4ddd-a23f-9d6d0d1be15f" providerId="AD" clId="Web-{42CE65E9-41F2-5987-2ECB-F656420A4861}" dt="2025-10-20T15:00:27.567" v="2175" actId="1076"/>
        <pc:sldMkLst>
          <pc:docMk/>
          <pc:sldMk cId="1420646819" sldId="297"/>
        </pc:sldMkLst>
        <pc:spChg chg="mod">
          <ac:chgData name="Marine Foulon" userId="S::mfoulon@amnesty.fr::a78f818c-e64f-4ddd-a23f-9d6d0d1be15f" providerId="AD" clId="Web-{42CE65E9-41F2-5987-2ECB-F656420A4861}" dt="2025-10-20T14:59:16.518" v="2164" actId="14100"/>
          <ac:spMkLst>
            <pc:docMk/>
            <pc:sldMk cId="1420646819" sldId="297"/>
            <ac:spMk id="2" creationId="{4161BD78-78CB-7E30-82F6-2727F05C8781}"/>
          </ac:spMkLst>
        </pc:spChg>
        <pc:spChg chg="add mod">
          <ac:chgData name="Marine Foulon" userId="S::mfoulon@amnesty.fr::a78f818c-e64f-4ddd-a23f-9d6d0d1be15f" providerId="AD" clId="Web-{42CE65E9-41F2-5987-2ECB-F656420A4861}" dt="2025-10-20T14:59:09.127" v="2162" actId="1076"/>
          <ac:spMkLst>
            <pc:docMk/>
            <pc:sldMk cId="1420646819" sldId="297"/>
            <ac:spMk id="3" creationId="{B5249A65-F969-AB8D-65AA-BD0DFA1A798E}"/>
          </ac:spMkLst>
        </pc:spChg>
        <pc:spChg chg="add mod">
          <ac:chgData name="Marine Foulon" userId="S::mfoulon@amnesty.fr::a78f818c-e64f-4ddd-a23f-9d6d0d1be15f" providerId="AD" clId="Web-{42CE65E9-41F2-5987-2ECB-F656420A4861}" dt="2025-10-20T15:00:27.567" v="2175" actId="1076"/>
          <ac:spMkLst>
            <pc:docMk/>
            <pc:sldMk cId="1420646819" sldId="297"/>
            <ac:spMk id="4" creationId="{66853476-1082-A8B5-4C4C-527584E1E420}"/>
          </ac:spMkLst>
        </pc:spChg>
        <pc:spChg chg="mod">
          <ac:chgData name="Marine Foulon" userId="S::mfoulon@amnesty.fr::a78f818c-e64f-4ddd-a23f-9d6d0d1be15f" providerId="AD" clId="Web-{42CE65E9-41F2-5987-2ECB-F656420A4861}" dt="2025-10-20T14:52:21.935" v="1631" actId="20577"/>
          <ac:spMkLst>
            <pc:docMk/>
            <pc:sldMk cId="1420646819" sldId="297"/>
            <ac:spMk id="10" creationId="{7E97F6E8-9081-DD8E-2293-915923839CC2}"/>
          </ac:spMkLst>
        </pc:spChg>
        <pc:spChg chg="mod">
          <ac:chgData name="Marine Foulon" userId="S::mfoulon@amnesty.fr::a78f818c-e64f-4ddd-a23f-9d6d0d1be15f" providerId="AD" clId="Web-{42CE65E9-41F2-5987-2ECB-F656420A4861}" dt="2025-10-20T14:57:20.642" v="2052" actId="14100"/>
          <ac:spMkLst>
            <pc:docMk/>
            <pc:sldMk cId="1420646819" sldId="297"/>
            <ac:spMk id="12" creationId="{AD015FCE-4CD6-AB09-770F-6C7C919FBE9A}"/>
          </ac:spMkLst>
        </pc:spChg>
      </pc:sldChg>
      <pc:sldChg chg="modNotes">
        <pc:chgData name="Marine Foulon" userId="S::mfoulon@amnesty.fr::a78f818c-e64f-4ddd-a23f-9d6d0d1be15f" providerId="AD" clId="Web-{42CE65E9-41F2-5987-2ECB-F656420A4861}" dt="2025-10-20T14:50:49.964" v="1600"/>
        <pc:sldMkLst>
          <pc:docMk/>
          <pc:sldMk cId="2987496791" sldId="301"/>
        </pc:sldMkLst>
      </pc:sldChg>
      <pc:sldChg chg="ord">
        <pc:chgData name="Marine Foulon" userId="S::mfoulon@amnesty.fr::a78f818c-e64f-4ddd-a23f-9d6d0d1be15f" providerId="AD" clId="Web-{42CE65E9-41F2-5987-2ECB-F656420A4861}" dt="2025-10-20T14:03:17.525" v="749"/>
        <pc:sldMkLst>
          <pc:docMk/>
          <pc:sldMk cId="432482561" sldId="302"/>
        </pc:sldMkLst>
      </pc:sldChg>
      <pc:sldChg chg="modSp">
        <pc:chgData name="Marine Foulon" userId="S::mfoulon@amnesty.fr::a78f818c-e64f-4ddd-a23f-9d6d0d1be15f" providerId="AD" clId="Web-{42CE65E9-41F2-5987-2ECB-F656420A4861}" dt="2025-10-20T14:02:59.556" v="742" actId="1076"/>
        <pc:sldMkLst>
          <pc:docMk/>
          <pc:sldMk cId="1475912386" sldId="303"/>
        </pc:sldMkLst>
        <pc:spChg chg="mod">
          <ac:chgData name="Marine Foulon" userId="S::mfoulon@amnesty.fr::a78f818c-e64f-4ddd-a23f-9d6d0d1be15f" providerId="AD" clId="Web-{42CE65E9-41F2-5987-2ECB-F656420A4861}" dt="2025-10-20T14:02:59.556" v="742" actId="1076"/>
          <ac:spMkLst>
            <pc:docMk/>
            <pc:sldMk cId="1475912386" sldId="303"/>
            <ac:spMk id="11" creationId="{A3273B4F-56F3-8DC6-F184-664EFAD43BB3}"/>
          </ac:spMkLst>
        </pc:spChg>
      </pc:sldChg>
      <pc:sldChg chg="delSp modSp ord">
        <pc:chgData name="Marine Foulon" userId="S::mfoulon@amnesty.fr::a78f818c-e64f-4ddd-a23f-9d6d0d1be15f" providerId="AD" clId="Web-{42CE65E9-41F2-5987-2ECB-F656420A4861}" dt="2025-10-20T15:13:30.843" v="2274" actId="20577"/>
        <pc:sldMkLst>
          <pc:docMk/>
          <pc:sldMk cId="2019088356" sldId="310"/>
        </pc:sldMkLst>
        <pc:spChg chg="mod">
          <ac:chgData name="Marine Foulon" userId="S::mfoulon@amnesty.fr::a78f818c-e64f-4ddd-a23f-9d6d0d1be15f" providerId="AD" clId="Web-{42CE65E9-41F2-5987-2ECB-F656420A4861}" dt="2025-10-20T15:13:30.843" v="2274" actId="20577"/>
          <ac:spMkLst>
            <pc:docMk/>
            <pc:sldMk cId="2019088356" sldId="310"/>
            <ac:spMk id="5" creationId="{2CF7C86A-1A72-9BEE-DBD6-9CF58A851B96}"/>
          </ac:spMkLst>
        </pc:spChg>
        <pc:spChg chg="mod">
          <ac:chgData name="Marine Foulon" userId="S::mfoulon@amnesty.fr::a78f818c-e64f-4ddd-a23f-9d6d0d1be15f" providerId="AD" clId="Web-{42CE65E9-41F2-5987-2ECB-F656420A4861}" dt="2025-10-20T15:12:08.134" v="2223" actId="14100"/>
          <ac:spMkLst>
            <pc:docMk/>
            <pc:sldMk cId="2019088356" sldId="310"/>
            <ac:spMk id="10" creationId="{63B37B0D-6282-07BC-FBEA-0FD9559E77E7}"/>
          </ac:spMkLst>
        </pc:spChg>
        <pc:picChg chg="mod">
          <ac:chgData name="Marine Foulon" userId="S::mfoulon@amnesty.fr::a78f818c-e64f-4ddd-a23f-9d6d0d1be15f" providerId="AD" clId="Web-{42CE65E9-41F2-5987-2ECB-F656420A4861}" dt="2025-10-20T15:12:19.306" v="2228" actId="1076"/>
          <ac:picMkLst>
            <pc:docMk/>
            <pc:sldMk cId="2019088356" sldId="310"/>
            <ac:picMk id="3" creationId="{E6437684-61BE-3078-E074-4A226065D6D7}"/>
          </ac:picMkLst>
        </pc:picChg>
      </pc:sldChg>
      <pc:sldChg chg="addSp delSp modSp">
        <pc:chgData name="Marine Foulon" userId="S::mfoulon@amnesty.fr::a78f818c-e64f-4ddd-a23f-9d6d0d1be15f" providerId="AD" clId="Web-{42CE65E9-41F2-5987-2ECB-F656420A4861}" dt="2025-10-20T14:16:05.943" v="1002"/>
        <pc:sldMkLst>
          <pc:docMk/>
          <pc:sldMk cId="93027908" sldId="311"/>
        </pc:sldMkLst>
        <pc:spChg chg="add mod">
          <ac:chgData name="Marine Foulon" userId="S::mfoulon@amnesty.fr::a78f818c-e64f-4ddd-a23f-9d6d0d1be15f" providerId="AD" clId="Web-{42CE65E9-41F2-5987-2ECB-F656420A4861}" dt="2025-10-20T14:13:35.895" v="984" actId="1076"/>
          <ac:spMkLst>
            <pc:docMk/>
            <pc:sldMk cId="93027908" sldId="311"/>
            <ac:spMk id="8" creationId="{1E3F97CC-BA3E-957C-1D63-A5C20C6493C0}"/>
          </ac:spMkLst>
        </pc:spChg>
        <pc:spChg chg="mod">
          <ac:chgData name="Marine Foulon" userId="S::mfoulon@amnesty.fr::a78f818c-e64f-4ddd-a23f-9d6d0d1be15f" providerId="AD" clId="Web-{42CE65E9-41F2-5987-2ECB-F656420A4861}" dt="2025-10-20T14:13:35.880" v="983" actId="1076"/>
          <ac:spMkLst>
            <pc:docMk/>
            <pc:sldMk cId="93027908" sldId="311"/>
            <ac:spMk id="11" creationId="{D5784D1E-EEBC-6A19-7D96-B0842404EC63}"/>
          </ac:spMkLst>
        </pc:spChg>
      </pc:sldChg>
      <pc:sldChg chg="addSp delSp modSp ord">
        <pc:chgData name="Marine Foulon" userId="S::mfoulon@amnesty.fr::a78f818c-e64f-4ddd-a23f-9d6d0d1be15f" providerId="AD" clId="Web-{42CE65E9-41F2-5987-2ECB-F656420A4861}" dt="2025-10-20T15:11:08.128" v="2208" actId="1076"/>
        <pc:sldMkLst>
          <pc:docMk/>
          <pc:sldMk cId="3466276069" sldId="313"/>
        </pc:sldMkLst>
        <pc:spChg chg="mod">
          <ac:chgData name="Marine Foulon" userId="S::mfoulon@amnesty.fr::a78f818c-e64f-4ddd-a23f-9d6d0d1be15f" providerId="AD" clId="Web-{42CE65E9-41F2-5987-2ECB-F656420A4861}" dt="2025-10-20T14:06:01.182" v="793" actId="1076"/>
          <ac:spMkLst>
            <pc:docMk/>
            <pc:sldMk cId="3466276069" sldId="313"/>
            <ac:spMk id="2" creationId="{9A8768B4-B100-537F-0AA2-66F1DB4823F7}"/>
          </ac:spMkLst>
        </pc:spChg>
        <pc:spChg chg="mod">
          <ac:chgData name="Marine Foulon" userId="S::mfoulon@amnesty.fr::a78f818c-e64f-4ddd-a23f-9d6d0d1be15f" providerId="AD" clId="Web-{42CE65E9-41F2-5987-2ECB-F656420A4861}" dt="2025-10-20T14:05:57.463" v="792" actId="1076"/>
          <ac:spMkLst>
            <pc:docMk/>
            <pc:sldMk cId="3466276069" sldId="313"/>
            <ac:spMk id="3" creationId="{E03037E4-E2B8-9986-AC9E-97AB36890E70}"/>
          </ac:spMkLst>
        </pc:spChg>
        <pc:spChg chg="add mod">
          <ac:chgData name="Marine Foulon" userId="S::mfoulon@amnesty.fr::a78f818c-e64f-4ddd-a23f-9d6d0d1be15f" providerId="AD" clId="Web-{42CE65E9-41F2-5987-2ECB-F656420A4861}" dt="2025-10-20T15:10:56.111" v="2206" actId="1076"/>
          <ac:spMkLst>
            <pc:docMk/>
            <pc:sldMk cId="3466276069" sldId="313"/>
            <ac:spMk id="4" creationId="{3892DF53-B756-8DC1-EAC1-163AECD0A6C3}"/>
          </ac:spMkLst>
        </pc:spChg>
        <pc:spChg chg="mod">
          <ac:chgData name="Marine Foulon" userId="S::mfoulon@amnesty.fr::a78f818c-e64f-4ddd-a23f-9d6d0d1be15f" providerId="AD" clId="Web-{42CE65E9-41F2-5987-2ECB-F656420A4861}" dt="2025-10-20T14:05:19.073" v="785" actId="14100"/>
          <ac:spMkLst>
            <pc:docMk/>
            <pc:sldMk cId="3466276069" sldId="313"/>
            <ac:spMk id="5" creationId="{860F7854-C78E-D285-EF60-7541555BBE91}"/>
          </ac:spMkLst>
        </pc:spChg>
        <pc:spChg chg="add">
          <ac:chgData name="Marine Foulon" userId="S::mfoulon@amnesty.fr::a78f818c-e64f-4ddd-a23f-9d6d0d1be15f" providerId="AD" clId="Web-{42CE65E9-41F2-5987-2ECB-F656420A4861}" dt="2025-10-20T14:12:34.098" v="970"/>
          <ac:spMkLst>
            <pc:docMk/>
            <pc:sldMk cId="3466276069" sldId="313"/>
            <ac:spMk id="8" creationId="{7BAAA72E-D69E-65B7-5A64-C4F00BE84119}"/>
          </ac:spMkLst>
        </pc:spChg>
        <pc:picChg chg="add mod">
          <ac:chgData name="Marine Foulon" userId="S::mfoulon@amnesty.fr::a78f818c-e64f-4ddd-a23f-9d6d0d1be15f" providerId="AD" clId="Web-{42CE65E9-41F2-5987-2ECB-F656420A4861}" dt="2025-10-20T15:11:08.128" v="2208" actId="1076"/>
          <ac:picMkLst>
            <pc:docMk/>
            <pc:sldMk cId="3466276069" sldId="313"/>
            <ac:picMk id="9" creationId="{CC5CE9AE-36F8-64F0-AE8D-57BFF2535B80}"/>
          </ac:picMkLst>
        </pc:picChg>
      </pc:sldChg>
      <pc:sldChg chg="addSp modSp modNotes">
        <pc:chgData name="Marine Foulon" userId="S::mfoulon@amnesty.fr::a78f818c-e64f-4ddd-a23f-9d6d0d1be15f" providerId="AD" clId="Web-{42CE65E9-41F2-5987-2ECB-F656420A4861}" dt="2025-10-20T14:50:13.807" v="1585"/>
        <pc:sldMkLst>
          <pc:docMk/>
          <pc:sldMk cId="1303726126" sldId="314"/>
        </pc:sldMkLst>
        <pc:spChg chg="mod">
          <ac:chgData name="Marine Foulon" userId="S::mfoulon@amnesty.fr::a78f818c-e64f-4ddd-a23f-9d6d0d1be15f" providerId="AD" clId="Web-{42CE65E9-41F2-5987-2ECB-F656420A4861}" dt="2025-10-20T14:22:21.641" v="1227" actId="14100"/>
          <ac:spMkLst>
            <pc:docMk/>
            <pc:sldMk cId="1303726126" sldId="314"/>
            <ac:spMk id="10" creationId="{EABDD6FC-CEE0-670A-AB4D-9409A7E68D20}"/>
          </ac:spMkLst>
        </pc:spChg>
        <pc:spChg chg="mod">
          <ac:chgData name="Marine Foulon" userId="S::mfoulon@amnesty.fr::a78f818c-e64f-4ddd-a23f-9d6d0d1be15f" providerId="AD" clId="Web-{42CE65E9-41F2-5987-2ECB-F656420A4861}" dt="2025-10-20T14:29:51.508" v="1382" actId="1076"/>
          <ac:spMkLst>
            <pc:docMk/>
            <pc:sldMk cId="1303726126" sldId="314"/>
            <ac:spMk id="12" creationId="{320CCCC7-1AD2-C389-9984-02A87E9CA6D7}"/>
          </ac:spMkLst>
        </pc:spChg>
        <pc:picChg chg="add mod">
          <ac:chgData name="Marine Foulon" userId="S::mfoulon@amnesty.fr::a78f818c-e64f-4ddd-a23f-9d6d0d1be15f" providerId="AD" clId="Web-{42CE65E9-41F2-5987-2ECB-F656420A4861}" dt="2025-10-20T14:29:46.820" v="1381" actId="1076"/>
          <ac:picMkLst>
            <pc:docMk/>
            <pc:sldMk cId="1303726126" sldId="314"/>
            <ac:picMk id="3" creationId="{660F0C52-6B02-5018-6119-056E810A4F20}"/>
          </ac:picMkLst>
        </pc:picChg>
      </pc:sldChg>
      <pc:sldChg chg="delSp modSp ord">
        <pc:chgData name="Marine Foulon" userId="S::mfoulon@amnesty.fr::a78f818c-e64f-4ddd-a23f-9d6d0d1be15f" providerId="AD" clId="Web-{42CE65E9-41F2-5987-2ECB-F656420A4861}" dt="2025-10-20T14:22:31.500" v="1230" actId="20577"/>
        <pc:sldMkLst>
          <pc:docMk/>
          <pc:sldMk cId="2245065353" sldId="316"/>
        </pc:sldMkLst>
        <pc:spChg chg="mod">
          <ac:chgData name="Marine Foulon" userId="S::mfoulon@amnesty.fr::a78f818c-e64f-4ddd-a23f-9d6d0d1be15f" providerId="AD" clId="Web-{42CE65E9-41F2-5987-2ECB-F656420A4861}" dt="2025-10-20T14:22:31.500" v="1230" actId="20577"/>
          <ac:spMkLst>
            <pc:docMk/>
            <pc:sldMk cId="2245065353" sldId="316"/>
            <ac:spMk id="10" creationId="{33088342-4279-E964-812A-377B09E30C58}"/>
          </ac:spMkLst>
        </pc:spChg>
      </pc:sldChg>
      <pc:sldChg chg="modNotes">
        <pc:chgData name="Marine Foulon" userId="S::mfoulon@amnesty.fr::a78f818c-e64f-4ddd-a23f-9d6d0d1be15f" providerId="AD" clId="Web-{42CE65E9-41F2-5987-2ECB-F656420A4861}" dt="2025-10-20T13:26:14.958" v="407"/>
        <pc:sldMkLst>
          <pc:docMk/>
          <pc:sldMk cId="11503079" sldId="317"/>
        </pc:sldMkLst>
      </pc:sldChg>
      <pc:sldChg chg="addSp delSp modSp add replId addAnim delAnim">
        <pc:chgData name="Marine Foulon" userId="S::mfoulon@amnesty.fr::a78f818c-e64f-4ddd-a23f-9d6d0d1be15f" providerId="AD" clId="Web-{42CE65E9-41F2-5987-2ECB-F656420A4861}" dt="2025-10-20T15:01:41.972" v="2183"/>
        <pc:sldMkLst>
          <pc:docMk/>
          <pc:sldMk cId="2021216771" sldId="318"/>
        </pc:sldMkLst>
        <pc:spChg chg="mod">
          <ac:chgData name="Marine Foulon" userId="S::mfoulon@amnesty.fr::a78f818c-e64f-4ddd-a23f-9d6d0d1be15f" providerId="AD" clId="Web-{42CE65E9-41F2-5987-2ECB-F656420A4861}" dt="2025-10-20T15:01:41.972" v="2183"/>
          <ac:spMkLst>
            <pc:docMk/>
            <pc:sldMk cId="2021216771" sldId="318"/>
            <ac:spMk id="10" creationId="{DBA75DBC-2DB3-EC3D-6A42-56BF46A6475C}"/>
          </ac:spMkLst>
        </pc:spChg>
      </pc:sldChg>
      <pc:sldChg chg="modSp add replId">
        <pc:chgData name="Marine Foulon" userId="S::mfoulon@amnesty.fr::a78f818c-e64f-4ddd-a23f-9d6d0d1be15f" providerId="AD" clId="Web-{42CE65E9-41F2-5987-2ECB-F656420A4861}" dt="2025-10-20T14:09:32.220" v="849"/>
        <pc:sldMkLst>
          <pc:docMk/>
          <pc:sldMk cId="3817104211" sldId="319"/>
        </pc:sldMkLst>
        <pc:spChg chg="mod">
          <ac:chgData name="Marine Foulon" userId="S::mfoulon@amnesty.fr::a78f818c-e64f-4ddd-a23f-9d6d0d1be15f" providerId="AD" clId="Web-{42CE65E9-41F2-5987-2ECB-F656420A4861}" dt="2025-10-20T14:08:55.873" v="830" actId="20577"/>
          <ac:spMkLst>
            <pc:docMk/>
            <pc:sldMk cId="3817104211" sldId="319"/>
            <ac:spMk id="8" creationId="{492C2202-DA71-7C21-F5F5-8E950B01EE24}"/>
          </ac:spMkLst>
        </pc:spChg>
        <pc:spChg chg="mod">
          <ac:chgData name="Marine Foulon" userId="S::mfoulon@amnesty.fr::a78f818c-e64f-4ddd-a23f-9d6d0d1be15f" providerId="AD" clId="Web-{42CE65E9-41F2-5987-2ECB-F656420A4861}" dt="2025-10-20T14:09:32.220" v="849"/>
          <ac:spMkLst>
            <pc:docMk/>
            <pc:sldMk cId="3817104211" sldId="319"/>
            <ac:spMk id="11" creationId="{D6766B5B-A6AA-1FD0-5242-EFEEE37AE9E7}"/>
          </ac:spMkLst>
        </pc:spChg>
      </pc:sldChg>
      <pc:sldChg chg="addSp delSp modSp add replId delAnim modNotes">
        <pc:chgData name="Marine Foulon" userId="S::mfoulon@amnesty.fr::a78f818c-e64f-4ddd-a23f-9d6d0d1be15f" providerId="AD" clId="Web-{42CE65E9-41F2-5987-2ECB-F656420A4861}" dt="2025-10-20T14:46:24.190" v="1432" actId="1076"/>
        <pc:sldMkLst>
          <pc:docMk/>
          <pc:sldMk cId="2058053972" sldId="321"/>
        </pc:sldMkLst>
        <pc:spChg chg="add mod">
          <ac:chgData name="Marine Foulon" userId="S::mfoulon@amnesty.fr::a78f818c-e64f-4ddd-a23f-9d6d0d1be15f" providerId="AD" clId="Web-{42CE65E9-41F2-5987-2ECB-F656420A4861}" dt="2025-10-20T14:46:24.190" v="1432" actId="1076"/>
          <ac:spMkLst>
            <pc:docMk/>
            <pc:sldMk cId="2058053972" sldId="321"/>
            <ac:spMk id="6" creationId="{75B403D9-690E-9BE7-6FE7-4B2D81F2A6BB}"/>
          </ac:spMkLst>
        </pc:spChg>
        <pc:spChg chg="mod">
          <ac:chgData name="Marine Foulon" userId="S::mfoulon@amnesty.fr::a78f818c-e64f-4ddd-a23f-9d6d0d1be15f" providerId="AD" clId="Web-{42CE65E9-41F2-5987-2ECB-F656420A4861}" dt="2025-10-20T14:24:48.565" v="1297" actId="14100"/>
          <ac:spMkLst>
            <pc:docMk/>
            <pc:sldMk cId="2058053972" sldId="321"/>
            <ac:spMk id="10" creationId="{16635A8A-F03D-A6FE-7CC4-95EE55811607}"/>
          </ac:spMkLst>
        </pc:spChg>
        <pc:picChg chg="add mod">
          <ac:chgData name="Marine Foulon" userId="S::mfoulon@amnesty.fr::a78f818c-e64f-4ddd-a23f-9d6d0d1be15f" providerId="AD" clId="Web-{42CE65E9-41F2-5987-2ECB-F656420A4861}" dt="2025-10-20T14:43:37.678" v="1387"/>
          <ac:picMkLst>
            <pc:docMk/>
            <pc:sldMk cId="2058053972" sldId="321"/>
            <ac:picMk id="4" creationId="{4BC51AD9-8D70-0E03-7DDD-1291ABD3AE65}"/>
          </ac:picMkLst>
        </pc:picChg>
      </pc:sldChg>
    </pc:docChg>
  </pc:docChgLst>
  <pc:docChgLst>
    <pc:chgData name="Marine Foulon" userId="S::mfoulon@amnesty.fr::a78f818c-e64f-4ddd-a23f-9d6d0d1be15f" providerId="AD" clId="Web-{7C1CFE1F-DF10-9FA8-AF67-9343EBAB3691}"/>
    <pc:docChg chg="modSld">
      <pc:chgData name="Marine Foulon" userId="S::mfoulon@amnesty.fr::a78f818c-e64f-4ddd-a23f-9d6d0d1be15f" providerId="AD" clId="Web-{7C1CFE1F-DF10-9FA8-AF67-9343EBAB3691}" dt="2025-10-22T15:04:53.501" v="109" actId="1076"/>
      <pc:docMkLst>
        <pc:docMk/>
      </pc:docMkLst>
      <pc:sldChg chg="addSp modSp modNotes">
        <pc:chgData name="Marine Foulon" userId="S::mfoulon@amnesty.fr::a78f818c-e64f-4ddd-a23f-9d6d0d1be15f" providerId="AD" clId="Web-{7C1CFE1F-DF10-9FA8-AF67-9343EBAB3691}" dt="2025-10-22T12:15:35.345" v="104"/>
        <pc:sldMkLst>
          <pc:docMk/>
          <pc:sldMk cId="2019088356" sldId="310"/>
        </pc:sldMkLst>
        <pc:picChg chg="add mod">
          <ac:chgData name="Marine Foulon" userId="S::mfoulon@amnesty.fr::a78f818c-e64f-4ddd-a23f-9d6d0d1be15f" providerId="AD" clId="Web-{7C1CFE1F-DF10-9FA8-AF67-9343EBAB3691}" dt="2025-10-22T12:15:07.250" v="44"/>
          <ac:picMkLst>
            <pc:docMk/>
            <pc:sldMk cId="2019088356" sldId="310"/>
            <ac:picMk id="4" creationId="{DCA63DE6-1181-EF9A-BF19-C76F468B1BF6}"/>
          </ac:picMkLst>
        </pc:picChg>
      </pc:sldChg>
      <pc:sldChg chg="addSp modSp">
        <pc:chgData name="Marine Foulon" userId="S::mfoulon@amnesty.fr::a78f818c-e64f-4ddd-a23f-9d6d0d1be15f" providerId="AD" clId="Web-{7C1CFE1F-DF10-9FA8-AF67-9343EBAB3691}" dt="2025-10-22T15:04:53.501" v="109" actId="1076"/>
        <pc:sldMkLst>
          <pc:docMk/>
          <pc:sldMk cId="2245065353" sldId="316"/>
        </pc:sldMkLst>
        <pc:picChg chg="add mod">
          <ac:chgData name="Marine Foulon" userId="S::mfoulon@amnesty.fr::a78f818c-e64f-4ddd-a23f-9d6d0d1be15f" providerId="AD" clId="Web-{7C1CFE1F-DF10-9FA8-AF67-9343EBAB3691}" dt="2025-10-22T15:04:53.501" v="109" actId="1076"/>
          <ac:picMkLst>
            <pc:docMk/>
            <pc:sldMk cId="2245065353" sldId="316"/>
            <ac:picMk id="3" creationId="{E3C136FB-D06E-7313-7DE3-2A6ED7FC73C8}"/>
          </ac:picMkLst>
        </pc:picChg>
      </pc:sldChg>
      <pc:sldChg chg="addSp modSp">
        <pc:chgData name="Marine Foulon" userId="S::mfoulon@amnesty.fr::a78f818c-e64f-4ddd-a23f-9d6d0d1be15f" providerId="AD" clId="Web-{7C1CFE1F-DF10-9FA8-AF67-9343EBAB3691}" dt="2025-10-22T12:12:49.245" v="39" actId="1076"/>
        <pc:sldMkLst>
          <pc:docMk/>
          <pc:sldMk cId="2021216771" sldId="318"/>
        </pc:sldMkLst>
        <pc:picChg chg="add mod">
          <ac:chgData name="Marine Foulon" userId="S::mfoulon@amnesty.fr::a78f818c-e64f-4ddd-a23f-9d6d0d1be15f" providerId="AD" clId="Web-{7C1CFE1F-DF10-9FA8-AF67-9343EBAB3691}" dt="2025-10-22T12:12:02.509" v="33" actId="1076"/>
          <ac:picMkLst>
            <pc:docMk/>
            <pc:sldMk cId="2021216771" sldId="318"/>
            <ac:picMk id="3" creationId="{56FF3083-5612-55CD-007F-5767040543CE}"/>
          </ac:picMkLst>
        </pc:picChg>
        <pc:picChg chg="add mod">
          <ac:chgData name="Marine Foulon" userId="S::mfoulon@amnesty.fr::a78f818c-e64f-4ddd-a23f-9d6d0d1be15f" providerId="AD" clId="Web-{7C1CFE1F-DF10-9FA8-AF67-9343EBAB3691}" dt="2025-10-22T12:12:38.667" v="37" actId="14100"/>
          <ac:picMkLst>
            <pc:docMk/>
            <pc:sldMk cId="2021216771" sldId="318"/>
            <ac:picMk id="4" creationId="{F2DA9192-526E-924C-4BBF-9F5547876921}"/>
          </ac:picMkLst>
        </pc:picChg>
        <pc:picChg chg="add mod">
          <ac:chgData name="Marine Foulon" userId="S::mfoulon@amnesty.fr::a78f818c-e64f-4ddd-a23f-9d6d0d1be15f" providerId="AD" clId="Web-{7C1CFE1F-DF10-9FA8-AF67-9343EBAB3691}" dt="2025-10-22T12:10:04.723" v="13" actId="1076"/>
          <ac:picMkLst>
            <pc:docMk/>
            <pc:sldMk cId="2021216771" sldId="318"/>
            <ac:picMk id="5" creationId="{B9A7A1C8-1C32-24CC-105C-F80E91C24E35}"/>
          </ac:picMkLst>
        </pc:picChg>
        <pc:picChg chg="add mod">
          <ac:chgData name="Marine Foulon" userId="S::mfoulon@amnesty.fr::a78f818c-e64f-4ddd-a23f-9d6d0d1be15f" providerId="AD" clId="Web-{7C1CFE1F-DF10-9FA8-AF67-9343EBAB3691}" dt="2025-10-22T12:11:53.086" v="30" actId="1076"/>
          <ac:picMkLst>
            <pc:docMk/>
            <pc:sldMk cId="2021216771" sldId="318"/>
            <ac:picMk id="6" creationId="{2C58868F-B440-5AD6-8329-30BF9610B629}"/>
          </ac:picMkLst>
        </pc:picChg>
        <pc:picChg chg="add mod">
          <ac:chgData name="Marine Foulon" userId="S::mfoulon@amnesty.fr::a78f818c-e64f-4ddd-a23f-9d6d0d1be15f" providerId="AD" clId="Web-{7C1CFE1F-DF10-9FA8-AF67-9343EBAB3691}" dt="2025-10-22T12:11:49.321" v="28" actId="1076"/>
          <ac:picMkLst>
            <pc:docMk/>
            <pc:sldMk cId="2021216771" sldId="318"/>
            <ac:picMk id="7" creationId="{3156A272-F607-2177-D764-4E03F91E5D76}"/>
          </ac:picMkLst>
        </pc:picChg>
        <pc:picChg chg="add mod">
          <ac:chgData name="Marine Foulon" userId="S::mfoulon@amnesty.fr::a78f818c-e64f-4ddd-a23f-9d6d0d1be15f" providerId="AD" clId="Web-{7C1CFE1F-DF10-9FA8-AF67-9343EBAB3691}" dt="2025-10-22T12:12:49.245" v="39" actId="1076"/>
          <ac:picMkLst>
            <pc:docMk/>
            <pc:sldMk cId="2021216771" sldId="318"/>
            <ac:picMk id="8" creationId="{19193360-4273-CE55-6B0E-17249E6352AE}"/>
          </ac:picMkLst>
        </pc:picChg>
      </pc:sldChg>
    </pc:docChg>
  </pc:docChgLst>
  <pc:docChgLst>
    <pc:chgData name="Justine Payoux" userId="S::jpayoux@amnesty.fr::48b5b7c1-7fda-4f34-bc12-efcb769ac71d" providerId="AD" clId="Web-{578F95D3-DECA-8EC9-127B-BEC0B2076DA6}"/>
    <pc:docChg chg="addSld delSld modSld">
      <pc:chgData name="Justine Payoux" userId="S::jpayoux@amnesty.fr::48b5b7c1-7fda-4f34-bc12-efcb769ac71d" providerId="AD" clId="Web-{578F95D3-DECA-8EC9-127B-BEC0B2076DA6}" dt="2025-09-25T15:12:52.039" v="563" actId="14100"/>
      <pc:docMkLst>
        <pc:docMk/>
      </pc:docMkLst>
      <pc:sldChg chg="modSp">
        <pc:chgData name="Justine Payoux" userId="S::jpayoux@amnesty.fr::48b5b7c1-7fda-4f34-bc12-efcb769ac71d" providerId="AD" clId="Web-{578F95D3-DECA-8EC9-127B-BEC0B2076DA6}" dt="2025-09-25T14:46:54.982" v="177" actId="20577"/>
        <pc:sldMkLst>
          <pc:docMk/>
          <pc:sldMk cId="3988344186" sldId="294"/>
        </pc:sldMkLst>
        <pc:spChg chg="mod">
          <ac:chgData name="Justine Payoux" userId="S::jpayoux@amnesty.fr::48b5b7c1-7fda-4f34-bc12-efcb769ac71d" providerId="AD" clId="Web-{578F95D3-DECA-8EC9-127B-BEC0B2076DA6}" dt="2025-09-25T09:19:20.450" v="13" actId="20577"/>
          <ac:spMkLst>
            <pc:docMk/>
            <pc:sldMk cId="3988344186" sldId="294"/>
            <ac:spMk id="10" creationId="{61F8CC67-B1E6-281A-0E4A-E3351097BD95}"/>
          </ac:spMkLst>
        </pc:spChg>
        <pc:spChg chg="mod">
          <ac:chgData name="Justine Payoux" userId="S::jpayoux@amnesty.fr::48b5b7c1-7fda-4f34-bc12-efcb769ac71d" providerId="AD" clId="Web-{578F95D3-DECA-8EC9-127B-BEC0B2076DA6}" dt="2025-09-25T14:46:54.982" v="177" actId="20577"/>
          <ac:spMkLst>
            <pc:docMk/>
            <pc:sldMk cId="3988344186" sldId="294"/>
            <ac:spMk id="12" creationId="{42D5686E-1423-741E-9E94-9294DBA027D5}"/>
          </ac:spMkLst>
        </pc:spChg>
      </pc:sldChg>
      <pc:sldChg chg="modSp">
        <pc:chgData name="Justine Payoux" userId="S::jpayoux@amnesty.fr::48b5b7c1-7fda-4f34-bc12-efcb769ac71d" providerId="AD" clId="Web-{578F95D3-DECA-8EC9-127B-BEC0B2076DA6}" dt="2025-09-25T09:20:20.498" v="50" actId="20577"/>
        <pc:sldMkLst>
          <pc:docMk/>
          <pc:sldMk cId="1420646819" sldId="297"/>
        </pc:sldMkLst>
        <pc:spChg chg="mod">
          <ac:chgData name="Justine Payoux" userId="S::jpayoux@amnesty.fr::48b5b7c1-7fda-4f34-bc12-efcb769ac71d" providerId="AD" clId="Web-{578F95D3-DECA-8EC9-127B-BEC0B2076DA6}" dt="2025-09-25T09:20:20.498" v="50" actId="20577"/>
          <ac:spMkLst>
            <pc:docMk/>
            <pc:sldMk cId="1420646819" sldId="297"/>
            <ac:spMk id="12" creationId="{AD015FCE-4CD6-AB09-770F-6C7C919FBE9A}"/>
          </ac:spMkLst>
        </pc:spChg>
      </pc:sldChg>
      <pc:sldChg chg="addSp delSp modSp new">
        <pc:chgData name="Justine Payoux" userId="S::jpayoux@amnesty.fr::48b5b7c1-7fda-4f34-bc12-efcb769ac71d" providerId="AD" clId="Web-{578F95D3-DECA-8EC9-127B-BEC0B2076DA6}" dt="2025-09-25T15:04:32.928" v="515" actId="20577"/>
        <pc:sldMkLst>
          <pc:docMk/>
          <pc:sldMk cId="3466276069" sldId="313"/>
        </pc:sldMkLst>
        <pc:spChg chg="mod">
          <ac:chgData name="Justine Payoux" userId="S::jpayoux@amnesty.fr::48b5b7c1-7fda-4f34-bc12-efcb769ac71d" providerId="AD" clId="Web-{578F95D3-DECA-8EC9-127B-BEC0B2076DA6}" dt="2025-09-25T15:04:32.928" v="515" actId="20577"/>
          <ac:spMkLst>
            <pc:docMk/>
            <pc:sldMk cId="3466276069" sldId="313"/>
            <ac:spMk id="3" creationId="{E03037E4-E2B8-9986-AC9E-97AB36890E70}"/>
          </ac:spMkLst>
        </pc:spChg>
        <pc:spChg chg="add">
          <ac:chgData name="Justine Payoux" userId="S::jpayoux@amnesty.fr::48b5b7c1-7fda-4f34-bc12-efcb769ac71d" providerId="AD" clId="Web-{578F95D3-DECA-8EC9-127B-BEC0B2076DA6}" dt="2025-09-25T14:42:12.979" v="76"/>
          <ac:spMkLst>
            <pc:docMk/>
            <pc:sldMk cId="3466276069" sldId="313"/>
            <ac:spMk id="5" creationId="{860F7854-C78E-D285-EF60-7541555BBE91}"/>
          </ac:spMkLst>
        </pc:spChg>
      </pc:sldChg>
      <pc:sldChg chg="delSp modSp add replId delAnim">
        <pc:chgData name="Justine Payoux" userId="S::jpayoux@amnesty.fr::48b5b7c1-7fda-4f34-bc12-efcb769ac71d" providerId="AD" clId="Web-{578F95D3-DECA-8EC9-127B-BEC0B2076DA6}" dt="2025-09-25T15:12:52.039" v="563" actId="14100"/>
        <pc:sldMkLst>
          <pc:docMk/>
          <pc:sldMk cId="1303726126" sldId="314"/>
        </pc:sldMkLst>
        <pc:spChg chg="mod">
          <ac:chgData name="Justine Payoux" userId="S::jpayoux@amnesty.fr::48b5b7c1-7fda-4f34-bc12-efcb769ac71d" providerId="AD" clId="Web-{578F95D3-DECA-8EC9-127B-BEC0B2076DA6}" dt="2025-09-25T14:43:30.199" v="88" actId="20577"/>
          <ac:spMkLst>
            <pc:docMk/>
            <pc:sldMk cId="1303726126" sldId="314"/>
            <ac:spMk id="10" creationId="{EABDD6FC-CEE0-670A-AB4D-9409A7E68D20}"/>
          </ac:spMkLst>
        </pc:spChg>
        <pc:spChg chg="mod">
          <ac:chgData name="Justine Payoux" userId="S::jpayoux@amnesty.fr::48b5b7c1-7fda-4f34-bc12-efcb769ac71d" providerId="AD" clId="Web-{578F95D3-DECA-8EC9-127B-BEC0B2076DA6}" dt="2025-09-25T15:12:52.039" v="563" actId="14100"/>
          <ac:spMkLst>
            <pc:docMk/>
            <pc:sldMk cId="1303726126" sldId="314"/>
            <ac:spMk id="12" creationId="{320CCCC7-1AD2-C389-9984-02A87E9CA6D7}"/>
          </ac:spMkLst>
        </pc:spChg>
      </pc:sldChg>
      <pc:sldChg chg="modSp add replId">
        <pc:chgData name="Justine Payoux" userId="S::jpayoux@amnesty.fr::48b5b7c1-7fda-4f34-bc12-efcb769ac71d" providerId="AD" clId="Web-{578F95D3-DECA-8EC9-127B-BEC0B2076DA6}" dt="2025-09-25T14:54:27.529" v="325" actId="20577"/>
        <pc:sldMkLst>
          <pc:docMk/>
          <pc:sldMk cId="2245065353" sldId="316"/>
        </pc:sldMkLst>
      </pc:sldChg>
      <pc:sldChg chg="addSp delSp modSp new mod setBg">
        <pc:chgData name="Justine Payoux" userId="S::jpayoux@amnesty.fr::48b5b7c1-7fda-4f34-bc12-efcb769ac71d" providerId="AD" clId="Web-{578F95D3-DECA-8EC9-127B-BEC0B2076DA6}" dt="2025-09-25T15:10:02.456" v="536"/>
        <pc:sldMkLst>
          <pc:docMk/>
          <pc:sldMk cId="11503079" sldId="317"/>
        </pc:sldMkLst>
        <pc:spChg chg="add mod">
          <ac:chgData name="Justine Payoux" userId="S::jpayoux@amnesty.fr::48b5b7c1-7fda-4f34-bc12-efcb769ac71d" providerId="AD" clId="Web-{578F95D3-DECA-8EC9-127B-BEC0B2076DA6}" dt="2025-09-25T15:06:24.867" v="527" actId="20577"/>
          <ac:spMkLst>
            <pc:docMk/>
            <pc:sldMk cId="11503079" sldId="317"/>
            <ac:spMk id="6" creationId="{F826DDC7-FF47-221A-DEC7-DBBCAC37EAA2}"/>
          </ac:spMkLst>
        </pc:spChg>
        <pc:picChg chg="add mod">
          <ac:chgData name="Justine Payoux" userId="S::jpayoux@amnesty.fr::48b5b7c1-7fda-4f34-bc12-efcb769ac71d" providerId="AD" clId="Web-{578F95D3-DECA-8EC9-127B-BEC0B2076DA6}" dt="2025-09-25T15:10:02.456" v="536"/>
          <ac:picMkLst>
            <pc:docMk/>
            <pc:sldMk cId="11503079" sldId="317"/>
            <ac:picMk id="8" creationId="{1EAD6E77-B9E6-3318-38FE-399877F195A7}"/>
          </ac:picMkLst>
        </pc:picChg>
      </pc:sldChg>
    </pc:docChg>
  </pc:docChgLst>
  <pc:docChgLst>
    <pc:chgData name="Marine Foulon" userId="S::mfoulon@amnesty.fr::a78f818c-e64f-4ddd-a23f-9d6d0d1be15f" providerId="AD" clId="Web-{493037A4-7CA6-7F39-4719-ED610CD7E904}"/>
    <pc:docChg chg="addSld delSld modSld">
      <pc:chgData name="Marine Foulon" userId="S::mfoulon@amnesty.fr::a78f818c-e64f-4ddd-a23f-9d6d0d1be15f" providerId="AD" clId="Web-{493037A4-7CA6-7F39-4719-ED610CD7E904}" dt="2025-09-24T14:23:52.421" v="83" actId="20577"/>
      <pc:docMkLst>
        <pc:docMk/>
      </pc:docMkLst>
      <pc:sldChg chg="addSp modSp addAnim delAnim">
        <pc:chgData name="Marine Foulon" userId="S::mfoulon@amnesty.fr::a78f818c-e64f-4ddd-a23f-9d6d0d1be15f" providerId="AD" clId="Web-{493037A4-7CA6-7F39-4719-ED610CD7E904}" dt="2025-09-24T14:08:18.465" v="3"/>
        <pc:sldMkLst>
          <pc:docMk/>
          <pc:sldMk cId="3988344186" sldId="294"/>
        </pc:sldMkLst>
        <pc:picChg chg="add mod">
          <ac:chgData name="Marine Foulon" userId="S::mfoulon@amnesty.fr::a78f818c-e64f-4ddd-a23f-9d6d0d1be15f" providerId="AD" clId="Web-{493037A4-7CA6-7F39-4719-ED610CD7E904}" dt="2025-09-24T14:08:10.590" v="2" actId="14100"/>
          <ac:picMkLst>
            <pc:docMk/>
            <pc:sldMk cId="3988344186" sldId="294"/>
            <ac:picMk id="3" creationId="{CDCAD9EC-ED61-6C1C-A685-36C630EDA368}"/>
          </ac:picMkLst>
        </pc:picChg>
      </pc:sldChg>
      <pc:sldChg chg="modSp">
        <pc:chgData name="Marine Foulon" userId="S::mfoulon@amnesty.fr::a78f818c-e64f-4ddd-a23f-9d6d0d1be15f" providerId="AD" clId="Web-{493037A4-7CA6-7F39-4719-ED610CD7E904}" dt="2025-09-24T14:10:49.529" v="5" actId="20577"/>
        <pc:sldMkLst>
          <pc:docMk/>
          <pc:sldMk cId="3088625794" sldId="296"/>
        </pc:sldMkLst>
        <pc:spChg chg="mod">
          <ac:chgData name="Marine Foulon" userId="S::mfoulon@amnesty.fr::a78f818c-e64f-4ddd-a23f-9d6d0d1be15f" providerId="AD" clId="Web-{493037A4-7CA6-7F39-4719-ED610CD7E904}" dt="2025-09-24T14:10:49.529" v="5" actId="20577"/>
          <ac:spMkLst>
            <pc:docMk/>
            <pc:sldMk cId="3088625794" sldId="296"/>
            <ac:spMk id="12" creationId="{C97DAB21-09DC-D69E-9AF7-18CE3FFB16D1}"/>
          </ac:spMkLst>
        </pc:spChg>
      </pc:sldChg>
      <pc:sldChg chg="addSp modSp">
        <pc:chgData name="Marine Foulon" userId="S::mfoulon@amnesty.fr::a78f818c-e64f-4ddd-a23f-9d6d0d1be15f" providerId="AD" clId="Web-{493037A4-7CA6-7F39-4719-ED610CD7E904}" dt="2025-09-24T14:19:07.508" v="71" actId="1076"/>
        <pc:sldMkLst>
          <pc:docMk/>
          <pc:sldMk cId="432482561" sldId="302"/>
        </pc:sldMkLst>
        <pc:spChg chg="add mod">
          <ac:chgData name="Marine Foulon" userId="S::mfoulon@amnesty.fr::a78f818c-e64f-4ddd-a23f-9d6d0d1be15f" providerId="AD" clId="Web-{493037A4-7CA6-7F39-4719-ED610CD7E904}" dt="2025-09-24T14:19:07.508" v="71" actId="1076"/>
          <ac:spMkLst>
            <pc:docMk/>
            <pc:sldMk cId="432482561" sldId="302"/>
            <ac:spMk id="4" creationId="{55DF4147-1C90-6CFE-357B-A48E75476402}"/>
          </ac:spMkLst>
        </pc:spChg>
      </pc:sldChg>
      <pc:sldChg chg="addSp modSp modNotes">
        <pc:chgData name="Marine Foulon" userId="S::mfoulon@amnesty.fr::a78f818c-e64f-4ddd-a23f-9d6d0d1be15f" providerId="AD" clId="Web-{493037A4-7CA6-7F39-4719-ED610CD7E904}" dt="2025-09-24T14:17:19.066" v="51"/>
        <pc:sldMkLst>
          <pc:docMk/>
          <pc:sldMk cId="2019088356" sldId="310"/>
        </pc:sldMkLst>
      </pc:sldChg>
    </pc:docChg>
  </pc:docChgLst>
  <pc:docChgLst>
    <pc:chgData name="Marine Foulon" userId="S::mfoulon@amnesty.fr::a78f818c-e64f-4ddd-a23f-9d6d0d1be15f" providerId="AD" clId="Web-{E4B3252F-677F-A28D-A983-EBB8A32788CA}"/>
    <pc:docChg chg="modSld">
      <pc:chgData name="Marine Foulon" userId="S::mfoulon@amnesty.fr::a78f818c-e64f-4ddd-a23f-9d6d0d1be15f" providerId="AD" clId="Web-{E4B3252F-677F-A28D-A983-EBB8A32788CA}" dt="2025-10-01T16:21:03.537" v="7" actId="20577"/>
      <pc:docMkLst>
        <pc:docMk/>
      </pc:docMkLst>
    </pc:docChg>
  </pc:docChgLst>
  <pc:docChgLst>
    <pc:chgData name="Marine Foulon" userId="a78f818c-e64f-4ddd-a23f-9d6d0d1be15f" providerId="ADAL" clId="{41858BB0-004A-440C-835A-9F5B5AB0783A}"/>
    <pc:docChg chg="undo custSel modSld">
      <pc:chgData name="Marine Foulon" userId="a78f818c-e64f-4ddd-a23f-9d6d0d1be15f" providerId="ADAL" clId="{41858BB0-004A-440C-835A-9F5B5AB0783A}" dt="2025-10-03T11:37:15.212" v="47" actId="5793"/>
      <pc:docMkLst>
        <pc:docMk/>
      </pc:docMkLst>
      <pc:sldChg chg="modSp mod">
        <pc:chgData name="Marine Foulon" userId="a78f818c-e64f-4ddd-a23f-9d6d0d1be15f" providerId="ADAL" clId="{41858BB0-004A-440C-835A-9F5B5AB0783A}" dt="2025-10-03T11:36:25.914" v="5" actId="27636"/>
        <pc:sldMkLst>
          <pc:docMk/>
          <pc:sldMk cId="3784089036" sldId="256"/>
        </pc:sldMkLst>
        <pc:spChg chg="mod">
          <ac:chgData name="Marine Foulon" userId="a78f818c-e64f-4ddd-a23f-9d6d0d1be15f" providerId="ADAL" clId="{41858BB0-004A-440C-835A-9F5B5AB0783A}" dt="2025-10-03T11:36:25.914" v="5" actId="27636"/>
          <ac:spMkLst>
            <pc:docMk/>
            <pc:sldMk cId="3784089036" sldId="256"/>
            <ac:spMk id="4" creationId="{215B2FE8-A23B-A695-952E-B935E4EEB8C1}"/>
          </ac:spMkLst>
        </pc:spChg>
      </pc:sldChg>
      <pc:sldChg chg="modNotesTx">
        <pc:chgData name="Marine Foulon" userId="a78f818c-e64f-4ddd-a23f-9d6d0d1be15f" providerId="ADAL" clId="{41858BB0-004A-440C-835A-9F5B5AB0783A}" dt="2025-10-03T11:36:07.768" v="2" actId="5793"/>
        <pc:sldMkLst>
          <pc:docMk/>
          <pc:sldMk cId="4155457240" sldId="292"/>
        </pc:sldMkLst>
      </pc:sldChg>
      <pc:sldChg chg="modNotesTx">
        <pc:chgData name="Marine Foulon" userId="a78f818c-e64f-4ddd-a23f-9d6d0d1be15f" providerId="ADAL" clId="{41858BB0-004A-440C-835A-9F5B5AB0783A}" dt="2025-10-03T11:36:11.006" v="3" actId="20577"/>
        <pc:sldMkLst>
          <pc:docMk/>
          <pc:sldMk cId="3088625794" sldId="296"/>
        </pc:sldMkLst>
      </pc:sldChg>
      <pc:sldChg chg="modNotesTx">
        <pc:chgData name="Marine Foulon" userId="a78f818c-e64f-4ddd-a23f-9d6d0d1be15f" providerId="ADAL" clId="{41858BB0-004A-440C-835A-9F5B5AB0783A}" dt="2025-10-03T11:37:07.655" v="45" actId="5793"/>
        <pc:sldMkLst>
          <pc:docMk/>
          <pc:sldMk cId="2019088356" sldId="310"/>
        </pc:sldMkLst>
      </pc:sldChg>
    </pc:docChg>
  </pc:docChgLst>
  <pc:docChgLst>
    <pc:chgData name="Marine Foulon" userId="S::mfoulon@amnesty.fr::a78f818c-e64f-4ddd-a23f-9d6d0d1be15f" providerId="AD" clId="Web-{8F75F77D-AD23-CD04-3B7C-321C461A98B0}"/>
    <pc:docChg chg="addSld modSld">
      <pc:chgData name="Marine Foulon" userId="S::mfoulon@amnesty.fr::a78f818c-e64f-4ddd-a23f-9d6d0d1be15f" providerId="AD" clId="Web-{8F75F77D-AD23-CD04-3B7C-321C461A98B0}" dt="2025-09-24T14:38:43.206" v="74" actId="14100"/>
      <pc:docMkLst>
        <pc:docMk/>
      </pc:docMkLst>
    </pc:docChg>
  </pc:docChgLst>
  <pc:docChgLst>
    <pc:chgData name="Marine Foulon" userId="S::mfoulon@amnesty.fr::a78f818c-e64f-4ddd-a23f-9d6d0d1be15f" providerId="AD" clId="Web-{66A1708D-AD1D-1BFC-AD2B-338FD207058F}"/>
    <pc:docChg chg="modSld">
      <pc:chgData name="Marine Foulon" userId="S::mfoulon@amnesty.fr::a78f818c-e64f-4ddd-a23f-9d6d0d1be15f" providerId="AD" clId="Web-{66A1708D-AD1D-1BFC-AD2B-338FD207058F}" dt="2025-10-01T08:43:35.578" v="157"/>
      <pc:docMkLst>
        <pc:docMk/>
      </pc:docMkLst>
      <pc:sldChg chg="modSp">
        <pc:chgData name="Marine Foulon" userId="S::mfoulon@amnesty.fr::a78f818c-e64f-4ddd-a23f-9d6d0d1be15f" providerId="AD" clId="Web-{66A1708D-AD1D-1BFC-AD2B-338FD207058F}" dt="2025-10-01T08:36:08.394" v="39" actId="20577"/>
        <pc:sldMkLst>
          <pc:docMk/>
          <pc:sldMk cId="4155457240" sldId="292"/>
        </pc:sldMkLst>
        <pc:spChg chg="mod">
          <ac:chgData name="Marine Foulon" userId="S::mfoulon@amnesty.fr::a78f818c-e64f-4ddd-a23f-9d6d0d1be15f" providerId="AD" clId="Web-{66A1708D-AD1D-1BFC-AD2B-338FD207058F}" dt="2025-10-01T08:36:08.394" v="39" actId="20577"/>
          <ac:spMkLst>
            <pc:docMk/>
            <pc:sldMk cId="4155457240" sldId="292"/>
            <ac:spMk id="12" creationId="{7F8E0EF2-EBE4-F930-1544-4B4368B7A832}"/>
          </ac:spMkLst>
        </pc:spChg>
      </pc:sldChg>
      <pc:sldChg chg="modSp">
        <pc:chgData name="Marine Foulon" userId="S::mfoulon@amnesty.fr::a78f818c-e64f-4ddd-a23f-9d6d0d1be15f" providerId="AD" clId="Web-{66A1708D-AD1D-1BFC-AD2B-338FD207058F}" dt="2025-10-01T08:40:48.381" v="125" actId="20577"/>
        <pc:sldMkLst>
          <pc:docMk/>
          <pc:sldMk cId="3988344186" sldId="294"/>
        </pc:sldMkLst>
        <pc:spChg chg="mod">
          <ac:chgData name="Marine Foulon" userId="S::mfoulon@amnesty.fr::a78f818c-e64f-4ddd-a23f-9d6d0d1be15f" providerId="AD" clId="Web-{66A1708D-AD1D-1BFC-AD2B-338FD207058F}" dt="2025-10-01T08:31:41.311" v="15" actId="14100"/>
          <ac:spMkLst>
            <pc:docMk/>
            <pc:sldMk cId="3988344186" sldId="294"/>
            <ac:spMk id="10" creationId="{61F8CC67-B1E6-281A-0E4A-E3351097BD95}"/>
          </ac:spMkLst>
        </pc:spChg>
        <pc:spChg chg="mod">
          <ac:chgData name="Marine Foulon" userId="S::mfoulon@amnesty.fr::a78f818c-e64f-4ddd-a23f-9d6d0d1be15f" providerId="AD" clId="Web-{66A1708D-AD1D-1BFC-AD2B-338FD207058F}" dt="2025-10-01T08:40:48.381" v="125" actId="20577"/>
          <ac:spMkLst>
            <pc:docMk/>
            <pc:sldMk cId="3988344186" sldId="294"/>
            <ac:spMk id="12" creationId="{42D5686E-1423-741E-9E94-9294DBA027D5}"/>
          </ac:spMkLst>
        </pc:spChg>
      </pc:sldChg>
      <pc:sldChg chg="modSp">
        <pc:chgData name="Marine Foulon" userId="S::mfoulon@amnesty.fr::a78f818c-e64f-4ddd-a23f-9d6d0d1be15f" providerId="AD" clId="Web-{66A1708D-AD1D-1BFC-AD2B-338FD207058F}" dt="2025-10-01T08:41:08.570" v="130" actId="20577"/>
        <pc:sldMkLst>
          <pc:docMk/>
          <pc:sldMk cId="1420646819" sldId="297"/>
        </pc:sldMkLst>
        <pc:spChg chg="mod">
          <ac:chgData name="Marine Foulon" userId="S::mfoulon@amnesty.fr::a78f818c-e64f-4ddd-a23f-9d6d0d1be15f" providerId="AD" clId="Web-{66A1708D-AD1D-1BFC-AD2B-338FD207058F}" dt="2025-10-01T08:41:08.570" v="130" actId="20577"/>
          <ac:spMkLst>
            <pc:docMk/>
            <pc:sldMk cId="1420646819" sldId="297"/>
            <ac:spMk id="12" creationId="{AD015FCE-4CD6-AB09-770F-6C7C919FBE9A}"/>
          </ac:spMkLst>
        </pc:spChg>
      </pc:sldChg>
      <pc:sldChg chg="addSp modSp">
        <pc:chgData name="Marine Foulon" userId="S::mfoulon@amnesty.fr::a78f818c-e64f-4ddd-a23f-9d6d0d1be15f" providerId="AD" clId="Web-{66A1708D-AD1D-1BFC-AD2B-338FD207058F}" dt="2025-10-01T08:42:03.682" v="156" actId="1076"/>
        <pc:sldMkLst>
          <pc:docMk/>
          <pc:sldMk cId="3466276069" sldId="313"/>
        </pc:sldMkLst>
        <pc:spChg chg="add mod">
          <ac:chgData name="Marine Foulon" userId="S::mfoulon@amnesty.fr::a78f818c-e64f-4ddd-a23f-9d6d0d1be15f" providerId="AD" clId="Web-{66A1708D-AD1D-1BFC-AD2B-338FD207058F}" dt="2025-10-01T08:41:56.510" v="155" actId="1076"/>
          <ac:spMkLst>
            <pc:docMk/>
            <pc:sldMk cId="3466276069" sldId="313"/>
            <ac:spMk id="2" creationId="{9A8768B4-B100-537F-0AA2-66F1DB4823F7}"/>
          </ac:spMkLst>
        </pc:spChg>
        <pc:spChg chg="mod">
          <ac:chgData name="Marine Foulon" userId="S::mfoulon@amnesty.fr::a78f818c-e64f-4ddd-a23f-9d6d0d1be15f" providerId="AD" clId="Web-{66A1708D-AD1D-1BFC-AD2B-338FD207058F}" dt="2025-10-01T08:42:03.682" v="156" actId="1076"/>
          <ac:spMkLst>
            <pc:docMk/>
            <pc:sldMk cId="3466276069" sldId="313"/>
            <ac:spMk id="3" creationId="{E03037E4-E2B8-9986-AC9E-97AB36890E70}"/>
          </ac:spMkLst>
        </pc:spChg>
      </pc:sldChg>
      <pc:sldChg chg="modSp">
        <pc:chgData name="Marine Foulon" userId="S::mfoulon@amnesty.fr::a78f818c-e64f-4ddd-a23f-9d6d0d1be15f" providerId="AD" clId="Web-{66A1708D-AD1D-1BFC-AD2B-338FD207058F}" dt="2025-10-01T08:32:59.734" v="35" actId="20577"/>
        <pc:sldMkLst>
          <pc:docMk/>
          <pc:sldMk cId="1303726126" sldId="314"/>
        </pc:sldMkLst>
        <pc:spChg chg="mod">
          <ac:chgData name="Marine Foulon" userId="S::mfoulon@amnesty.fr::a78f818c-e64f-4ddd-a23f-9d6d0d1be15f" providerId="AD" clId="Web-{66A1708D-AD1D-1BFC-AD2B-338FD207058F}" dt="2025-10-01T08:31:51.967" v="18" actId="14100"/>
          <ac:spMkLst>
            <pc:docMk/>
            <pc:sldMk cId="1303726126" sldId="314"/>
            <ac:spMk id="10" creationId="{EABDD6FC-CEE0-670A-AB4D-9409A7E68D20}"/>
          </ac:spMkLst>
        </pc:spChg>
        <pc:spChg chg="mod">
          <ac:chgData name="Marine Foulon" userId="S::mfoulon@amnesty.fr::a78f818c-e64f-4ddd-a23f-9d6d0d1be15f" providerId="AD" clId="Web-{66A1708D-AD1D-1BFC-AD2B-338FD207058F}" dt="2025-10-01T08:32:59.734" v="35" actId="20577"/>
          <ac:spMkLst>
            <pc:docMk/>
            <pc:sldMk cId="1303726126" sldId="314"/>
            <ac:spMk id="12" creationId="{320CCCC7-1AD2-C389-9984-02A87E9CA6D7}"/>
          </ac:spMkLst>
        </pc:spChg>
      </pc:sldChg>
      <pc:sldChg chg="modSp">
        <pc:chgData name="Marine Foulon" userId="S::mfoulon@amnesty.fr::a78f818c-e64f-4ddd-a23f-9d6d0d1be15f" providerId="AD" clId="Web-{66A1708D-AD1D-1BFC-AD2B-338FD207058F}" dt="2025-10-01T08:38:49.418" v="91" actId="20577"/>
        <pc:sldMkLst>
          <pc:docMk/>
          <pc:sldMk cId="2245065353" sldId="316"/>
        </pc:sldMkLst>
      </pc:sldChg>
      <pc:sldChg chg="modSp mod setBg">
        <pc:chgData name="Marine Foulon" userId="S::mfoulon@amnesty.fr::a78f818c-e64f-4ddd-a23f-9d6d0d1be15f" providerId="AD" clId="Web-{66A1708D-AD1D-1BFC-AD2B-338FD207058F}" dt="2025-10-01T08:30:57.169" v="9"/>
        <pc:sldMkLst>
          <pc:docMk/>
          <pc:sldMk cId="11503079" sldId="317"/>
        </pc:sldMkLst>
        <pc:spChg chg="mod">
          <ac:chgData name="Marine Foulon" userId="S::mfoulon@amnesty.fr::a78f818c-e64f-4ddd-a23f-9d6d0d1be15f" providerId="AD" clId="Web-{66A1708D-AD1D-1BFC-AD2B-338FD207058F}" dt="2025-10-01T08:30:39.341" v="6"/>
          <ac:spMkLst>
            <pc:docMk/>
            <pc:sldMk cId="11503079" sldId="317"/>
            <ac:spMk id="6" creationId="{F826DDC7-FF47-221A-DEC7-DBBCAC37EAA2}"/>
          </ac:spMkLst>
        </pc:spChg>
      </pc:sldChg>
    </pc:docChg>
  </pc:docChgLst>
  <pc:docChgLst>
    <pc:chgData name="Marine Foulon" userId="S::mfoulon@amnesty.fr::a78f818c-e64f-4ddd-a23f-9d6d0d1be15f" providerId="AD" clId="Web-{DCDDA200-2357-9C7F-A135-8D4DFBDD51B5}"/>
    <pc:docChg chg="modSld">
      <pc:chgData name="Marine Foulon" userId="S::mfoulon@amnesty.fr::a78f818c-e64f-4ddd-a23f-9d6d0d1be15f" providerId="AD" clId="Web-{DCDDA200-2357-9C7F-A135-8D4DFBDD51B5}" dt="2025-09-24T15:19:47.275" v="17" actId="14100"/>
      <pc:docMkLst>
        <pc:docMk/>
      </pc:docMkLst>
      <pc:sldChg chg="addSp modSp">
        <pc:chgData name="Marine Foulon" userId="S::mfoulon@amnesty.fr::a78f818c-e64f-4ddd-a23f-9d6d0d1be15f" providerId="AD" clId="Web-{DCDDA200-2357-9C7F-A135-8D4DFBDD51B5}" dt="2025-09-24T15:19:47.275" v="17" actId="14100"/>
        <pc:sldMkLst>
          <pc:docMk/>
          <pc:sldMk cId="4155457240" sldId="292"/>
        </pc:sldMkLst>
      </pc:sldChg>
    </pc:docChg>
  </pc:docChgLst>
  <pc:docChgLst>
    <pc:chgData name="Marine Foulon" userId="S::mfoulon@amnesty.fr::a78f818c-e64f-4ddd-a23f-9d6d0d1be15f" providerId="AD" clId="Web-{50C07689-8552-8A75-6BB1-C9B2869937E2}"/>
    <pc:docChg chg="addSld delSld modSld">
      <pc:chgData name="Marine Foulon" userId="S::mfoulon@amnesty.fr::a78f818c-e64f-4ddd-a23f-9d6d0d1be15f" providerId="AD" clId="Web-{50C07689-8552-8A75-6BB1-C9B2869937E2}" dt="2025-10-01T13:38:57.057" v="124" actId="14100"/>
      <pc:docMkLst>
        <pc:docMk/>
      </pc:docMkLst>
      <pc:sldChg chg="modSp">
        <pc:chgData name="Marine Foulon" userId="S::mfoulon@amnesty.fr::a78f818c-e64f-4ddd-a23f-9d6d0d1be15f" providerId="AD" clId="Web-{50C07689-8552-8A75-6BB1-C9B2869937E2}" dt="2025-10-01T13:26:04.530" v="123" actId="20577"/>
        <pc:sldMkLst>
          <pc:docMk/>
          <pc:sldMk cId="1303726126" sldId="314"/>
        </pc:sldMkLst>
        <pc:spChg chg="mod">
          <ac:chgData name="Marine Foulon" userId="S::mfoulon@amnesty.fr::a78f818c-e64f-4ddd-a23f-9d6d0d1be15f" providerId="AD" clId="Web-{50C07689-8552-8A75-6BB1-C9B2869937E2}" dt="2025-10-01T13:26:04.530" v="123" actId="20577"/>
          <ac:spMkLst>
            <pc:docMk/>
            <pc:sldMk cId="1303726126" sldId="314"/>
            <ac:spMk id="12" creationId="{320CCCC7-1AD2-C389-9984-02A87E9CA6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45629-D5CC-465A-87DB-F117B1822D3C}" type="datetimeFigureOut">
              <a:t>22/10/2025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35D09-B7F9-4099-B470-FA7525762C2D}" type="slidenum">
              <a:t>‹N°›</a:t>
            </a:fld>
            <a:endParaRPr lang="fr-FR"/>
          </a:p>
        </p:txBody>
      </p:sp>
    </p:spTree>
    <p:extLst>
      <p:ext uri="{BB962C8B-B14F-4D97-AF65-F5344CB8AC3E}">
        <p14:creationId xmlns:p14="http://schemas.microsoft.com/office/powerpoint/2010/main" val="3129839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E8DA34E-BCBE-4094-9951-7BAAEF06F9E5}" type="slidenum">
              <a:rPr lang="fr-FR" smtClean="0"/>
              <a:t>2</a:t>
            </a:fld>
            <a:endParaRPr lang="fr-FR"/>
          </a:p>
        </p:txBody>
      </p:sp>
    </p:spTree>
    <p:extLst>
      <p:ext uri="{BB962C8B-B14F-4D97-AF65-F5344CB8AC3E}">
        <p14:creationId xmlns:p14="http://schemas.microsoft.com/office/powerpoint/2010/main" val="422927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5231D-F5E4-ACB2-1039-02F5275AB9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8442CC-CA00-C1D2-5DB0-7571E67D21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8E859D-0C29-0E53-128F-25351B3385F1}"/>
              </a:ext>
            </a:extLst>
          </p:cNvPr>
          <p:cNvSpPr>
            <a:spLocks noGrp="1"/>
          </p:cNvSpPr>
          <p:nvPr>
            <p:ph type="body" idx="1"/>
          </p:nvPr>
        </p:nvSpPr>
        <p:spPr/>
        <p:txBody>
          <a:bodyPr/>
          <a:lstStyle/>
          <a:p>
            <a:pPr marL="171450" indent="-171450">
              <a:buFont typeface="Calibri"/>
              <a:buChar char="-"/>
            </a:pPr>
            <a:endParaRPr lang="fr-FR" dirty="0">
              <a:ea typeface="Calibri" panose="020F0502020204030204"/>
              <a:cs typeface="+mn-lt"/>
            </a:endParaRPr>
          </a:p>
        </p:txBody>
      </p:sp>
      <p:sp>
        <p:nvSpPr>
          <p:cNvPr id="4" name="Espace réservé du numéro de diapositive 3">
            <a:extLst>
              <a:ext uri="{FF2B5EF4-FFF2-40B4-BE49-F238E27FC236}">
                <a16:creationId xmlns:a16="http://schemas.microsoft.com/office/drawing/2014/main" id="{E3082F3D-DDDA-06AB-BCB8-D8ADF53CFBE6}"/>
              </a:ext>
            </a:extLst>
          </p:cNvPr>
          <p:cNvSpPr>
            <a:spLocks noGrp="1"/>
          </p:cNvSpPr>
          <p:nvPr>
            <p:ph type="sldNum" sz="quarter" idx="5"/>
          </p:nvPr>
        </p:nvSpPr>
        <p:spPr/>
        <p:txBody>
          <a:bodyPr/>
          <a:lstStyle/>
          <a:p>
            <a:fld id="{7E8DA34E-BCBE-4094-9951-7BAAEF06F9E5}" type="slidenum">
              <a:rPr lang="fr-FR" smtClean="0"/>
              <a:t>11</a:t>
            </a:fld>
            <a:endParaRPr lang="fr-FR"/>
          </a:p>
        </p:txBody>
      </p:sp>
    </p:spTree>
    <p:extLst>
      <p:ext uri="{BB962C8B-B14F-4D97-AF65-F5344CB8AC3E}">
        <p14:creationId xmlns:p14="http://schemas.microsoft.com/office/powerpoint/2010/main" val="1070608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ea typeface="Calibri"/>
                <a:cs typeface="Calibri"/>
              </a:rPr>
              <a:t>Lire le </a:t>
            </a:r>
            <a:r>
              <a:rPr lang="en-US" dirty="0" err="1">
                <a:ea typeface="Calibri"/>
                <a:cs typeface="Calibri"/>
              </a:rPr>
              <a:t>manifeste</a:t>
            </a:r>
            <a:r>
              <a:rPr lang="en-US" dirty="0">
                <a:ea typeface="Calibri"/>
                <a:cs typeface="Calibri"/>
              </a:rPr>
              <a:t> de la </a:t>
            </a:r>
            <a:r>
              <a:rPr lang="en-US" dirty="0" err="1">
                <a:ea typeface="Calibri"/>
                <a:cs typeface="Calibri"/>
              </a:rPr>
              <a:t>campagne</a:t>
            </a:r>
            <a:r>
              <a:rPr lang="en-US" dirty="0">
                <a:ea typeface="Calibri"/>
                <a:cs typeface="Calibri"/>
              </a:rPr>
              <a:t> à voix haute </a:t>
            </a:r>
          </a:p>
        </p:txBody>
      </p:sp>
      <p:sp>
        <p:nvSpPr>
          <p:cNvPr id="4" name="Espace réservé du numéro de diapositive 3"/>
          <p:cNvSpPr>
            <a:spLocks noGrp="1"/>
          </p:cNvSpPr>
          <p:nvPr>
            <p:ph type="sldNum" sz="quarter" idx="5"/>
          </p:nvPr>
        </p:nvSpPr>
        <p:spPr/>
        <p:txBody>
          <a:bodyPr/>
          <a:lstStyle/>
          <a:p>
            <a:fld id="{E6035D09-B7F9-4099-B470-FA7525762C2D}" type="slidenum">
              <a:rPr lang="fr-FR"/>
              <a:t>12</a:t>
            </a:fld>
            <a:endParaRPr lang="fr-FR"/>
          </a:p>
        </p:txBody>
      </p:sp>
    </p:spTree>
    <p:extLst>
      <p:ext uri="{BB962C8B-B14F-4D97-AF65-F5344CB8AC3E}">
        <p14:creationId xmlns:p14="http://schemas.microsoft.com/office/powerpoint/2010/main" val="4049321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B0BBA-89D0-4E71-1F92-2F1C014691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DE95822-13BF-067B-F80B-4D6AB2C41A5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87F305-7FA7-B56D-2D79-802405A96CA4}"/>
              </a:ext>
            </a:extLst>
          </p:cNvPr>
          <p:cNvSpPr>
            <a:spLocks noGrp="1"/>
          </p:cNvSpPr>
          <p:nvPr>
            <p:ph type="body" idx="1"/>
          </p:nvPr>
        </p:nvSpPr>
        <p:spPr/>
        <p:txBody>
          <a:bodyPr/>
          <a:lstStyle/>
          <a:p>
            <a:pPr marL="171450" indent="-171450">
              <a:buFont typeface="Calibri"/>
              <a:buChar char="-"/>
            </a:pPr>
            <a:endParaRPr lang="fr-FR">
              <a:ea typeface="Calibri" panose="020F0502020204030204"/>
              <a:cs typeface="Calibri" panose="020F0502020204030204"/>
            </a:endParaRPr>
          </a:p>
          <a:p>
            <a:pPr marL="171450" indent="-171450">
              <a:buFont typeface="Calibri"/>
              <a:buChar char="-"/>
            </a:pPr>
            <a:endParaRPr lang="fr-FR">
              <a:ea typeface="Calibri" panose="020F0502020204030204"/>
              <a:cs typeface="Calibri" panose="020F0502020204030204"/>
            </a:endParaRPr>
          </a:p>
        </p:txBody>
      </p:sp>
      <p:sp>
        <p:nvSpPr>
          <p:cNvPr id="4" name="Espace réservé du numéro de diapositive 3">
            <a:extLst>
              <a:ext uri="{FF2B5EF4-FFF2-40B4-BE49-F238E27FC236}">
                <a16:creationId xmlns:a16="http://schemas.microsoft.com/office/drawing/2014/main" id="{7DFEB185-7E8E-983B-A1E3-D1A4733CB194}"/>
              </a:ext>
            </a:extLst>
          </p:cNvPr>
          <p:cNvSpPr>
            <a:spLocks noGrp="1"/>
          </p:cNvSpPr>
          <p:nvPr>
            <p:ph type="sldNum" sz="quarter" idx="5"/>
          </p:nvPr>
        </p:nvSpPr>
        <p:spPr/>
        <p:txBody>
          <a:bodyPr/>
          <a:lstStyle/>
          <a:p>
            <a:fld id="{7E8DA34E-BCBE-4094-9951-7BAAEF06F9E5}" type="slidenum">
              <a:rPr lang="fr-FR" smtClean="0"/>
              <a:t>13</a:t>
            </a:fld>
            <a:endParaRPr lang="fr-FR"/>
          </a:p>
        </p:txBody>
      </p:sp>
    </p:spTree>
    <p:extLst>
      <p:ext uri="{BB962C8B-B14F-4D97-AF65-F5344CB8AC3E}">
        <p14:creationId xmlns:p14="http://schemas.microsoft.com/office/powerpoint/2010/main" val="1018104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72E11-E233-B3FC-C7CE-556951C12E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7EACEBE-EB0B-89E6-EF07-451C75EF93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180F6A-FA08-2A18-E433-6B1F2ABAC77F}"/>
              </a:ext>
            </a:extLst>
          </p:cNvPr>
          <p:cNvSpPr>
            <a:spLocks noGrp="1"/>
          </p:cNvSpPr>
          <p:nvPr>
            <p:ph type="body" idx="1"/>
          </p:nvPr>
        </p:nvSpPr>
        <p:spPr/>
        <p:txBody>
          <a:bodyPr/>
          <a:lstStyle/>
          <a:p>
            <a:pPr marL="171450" indent="-171450">
              <a:buFont typeface="Calibri"/>
              <a:buChar char="-"/>
            </a:pPr>
            <a:endParaRPr lang="fr-FR">
              <a:ea typeface="Calibri" panose="020F0502020204030204"/>
              <a:cs typeface="Calibri" panose="020F0502020204030204"/>
            </a:endParaRPr>
          </a:p>
          <a:p>
            <a:pPr marL="171450" indent="-171450">
              <a:buFont typeface="Calibri"/>
              <a:buChar char="-"/>
            </a:pPr>
            <a:endParaRPr lang="fr-FR">
              <a:ea typeface="Calibri" panose="020F0502020204030204"/>
              <a:cs typeface="Calibri" panose="020F0502020204030204"/>
            </a:endParaRPr>
          </a:p>
        </p:txBody>
      </p:sp>
      <p:sp>
        <p:nvSpPr>
          <p:cNvPr id="4" name="Espace réservé du numéro de diapositive 3">
            <a:extLst>
              <a:ext uri="{FF2B5EF4-FFF2-40B4-BE49-F238E27FC236}">
                <a16:creationId xmlns:a16="http://schemas.microsoft.com/office/drawing/2014/main" id="{1052C014-4DE5-7952-D631-A6D6FF328175}"/>
              </a:ext>
            </a:extLst>
          </p:cNvPr>
          <p:cNvSpPr>
            <a:spLocks noGrp="1"/>
          </p:cNvSpPr>
          <p:nvPr>
            <p:ph type="sldNum" sz="quarter" idx="5"/>
          </p:nvPr>
        </p:nvSpPr>
        <p:spPr/>
        <p:txBody>
          <a:bodyPr/>
          <a:lstStyle/>
          <a:p>
            <a:fld id="{7E8DA34E-BCBE-4094-9951-7BAAEF06F9E5}" type="slidenum">
              <a:rPr lang="fr-FR" smtClean="0"/>
              <a:t>14</a:t>
            </a:fld>
            <a:endParaRPr lang="fr-FR"/>
          </a:p>
        </p:txBody>
      </p:sp>
    </p:spTree>
    <p:extLst>
      <p:ext uri="{BB962C8B-B14F-4D97-AF65-F5344CB8AC3E}">
        <p14:creationId xmlns:p14="http://schemas.microsoft.com/office/powerpoint/2010/main" val="880294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05D5C-65F2-C841-AD3D-3A197D97BD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D88431-8470-2765-0DC5-5EE63FA61E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EECE79-8B4D-7A1D-38AE-7674DA9903D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084CF6B-37E6-85B8-32BD-4E0410A04C4D}"/>
              </a:ext>
            </a:extLst>
          </p:cNvPr>
          <p:cNvSpPr>
            <a:spLocks noGrp="1"/>
          </p:cNvSpPr>
          <p:nvPr>
            <p:ph type="sldNum" sz="quarter" idx="5"/>
          </p:nvPr>
        </p:nvSpPr>
        <p:spPr/>
        <p:txBody>
          <a:bodyPr/>
          <a:lstStyle/>
          <a:p>
            <a:fld id="{7E8DA34E-BCBE-4094-9951-7BAAEF06F9E5}" type="slidenum">
              <a:rPr lang="fr-FR" smtClean="0"/>
              <a:t>15</a:t>
            </a:fld>
            <a:endParaRPr lang="fr-FR"/>
          </a:p>
        </p:txBody>
      </p:sp>
    </p:spTree>
    <p:extLst>
      <p:ext uri="{BB962C8B-B14F-4D97-AF65-F5344CB8AC3E}">
        <p14:creationId xmlns:p14="http://schemas.microsoft.com/office/powerpoint/2010/main" val="3406973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2AA70-1D2A-4ABE-41C4-06A063DA68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E6A891-0A7E-4C48-1D61-86F4EA1ADBB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2BFD641-5396-A995-60AE-DBCB3A8C531C}"/>
              </a:ext>
            </a:extLst>
          </p:cNvPr>
          <p:cNvSpPr>
            <a:spLocks noGrp="1"/>
          </p:cNvSpPr>
          <p:nvPr>
            <p:ph type="body" idx="1"/>
          </p:nvPr>
        </p:nvSpPr>
        <p:spPr/>
        <p:txBody>
          <a:bodyPr/>
          <a:lstStyle/>
          <a:p>
            <a:r>
              <a:rPr lang="fr-FR" dirty="0">
                <a:ea typeface="Calibri" panose="020F0502020204030204"/>
                <a:cs typeface="Calibri" panose="020F0502020204030204"/>
              </a:rPr>
              <a:t>Laissez aux </a:t>
            </a:r>
            <a:r>
              <a:rPr lang="fr-FR" dirty="0" err="1">
                <a:ea typeface="Calibri" panose="020F0502020204030204"/>
                <a:cs typeface="Calibri" panose="020F0502020204030204"/>
              </a:rPr>
              <a:t>participant-es</a:t>
            </a:r>
            <a:r>
              <a:rPr lang="fr-FR" dirty="0">
                <a:ea typeface="Calibri" panose="020F0502020204030204"/>
                <a:cs typeface="Calibri" panose="020F0502020204030204"/>
              </a:rPr>
              <a:t> le temps de faire le jeu puis inviter à réagir, poser des questions, etc. </a:t>
            </a:r>
          </a:p>
        </p:txBody>
      </p:sp>
      <p:sp>
        <p:nvSpPr>
          <p:cNvPr id="4" name="Espace réservé du numéro de diapositive 3">
            <a:extLst>
              <a:ext uri="{FF2B5EF4-FFF2-40B4-BE49-F238E27FC236}">
                <a16:creationId xmlns:a16="http://schemas.microsoft.com/office/drawing/2014/main" id="{2D40412C-8CC1-7F9D-BE10-3529F8F78E27}"/>
              </a:ext>
            </a:extLst>
          </p:cNvPr>
          <p:cNvSpPr>
            <a:spLocks noGrp="1"/>
          </p:cNvSpPr>
          <p:nvPr>
            <p:ph type="sldNum" sz="quarter" idx="5"/>
          </p:nvPr>
        </p:nvSpPr>
        <p:spPr/>
        <p:txBody>
          <a:bodyPr/>
          <a:lstStyle/>
          <a:p>
            <a:fld id="{7E8DA34E-BCBE-4094-9951-7BAAEF06F9E5}" type="slidenum">
              <a:rPr lang="fr-FR" smtClean="0"/>
              <a:t>16</a:t>
            </a:fld>
            <a:endParaRPr lang="fr-FR"/>
          </a:p>
        </p:txBody>
      </p:sp>
    </p:spTree>
    <p:extLst>
      <p:ext uri="{BB962C8B-B14F-4D97-AF65-F5344CB8AC3E}">
        <p14:creationId xmlns:p14="http://schemas.microsoft.com/office/powerpoint/2010/main" val="1756772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95344-41DC-5122-BF3F-DD1A283425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4DB949-9797-3773-866F-C91D9C49C0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0279F3E-39DA-528C-302D-BEFB15486CE6}"/>
              </a:ext>
            </a:extLst>
          </p:cNvPr>
          <p:cNvSpPr>
            <a:spLocks noGrp="1"/>
          </p:cNvSpPr>
          <p:nvPr>
            <p:ph type="body" idx="1"/>
          </p:nvPr>
        </p:nvSpPr>
        <p:spPr/>
        <p:txBody>
          <a:bodyPr/>
          <a:lstStyle/>
          <a:p>
            <a:pPr marL="171450" indent="-171450">
              <a:buFont typeface="Calibri"/>
              <a:buChar char="-"/>
            </a:pPr>
            <a:endParaRPr lang="fr-FR">
              <a:ea typeface="Calibri" panose="020F0502020204030204"/>
              <a:cs typeface="Calibri" panose="020F0502020204030204"/>
            </a:endParaRPr>
          </a:p>
          <a:p>
            <a:pPr marL="171450" indent="-171450">
              <a:buFont typeface="Calibri"/>
              <a:buChar char="-"/>
            </a:pPr>
            <a:endParaRPr lang="fr-FR">
              <a:ea typeface="Calibri" panose="020F0502020204030204"/>
              <a:cs typeface="Calibri" panose="020F0502020204030204"/>
            </a:endParaRPr>
          </a:p>
        </p:txBody>
      </p:sp>
      <p:sp>
        <p:nvSpPr>
          <p:cNvPr id="4" name="Espace réservé du numéro de diapositive 3">
            <a:extLst>
              <a:ext uri="{FF2B5EF4-FFF2-40B4-BE49-F238E27FC236}">
                <a16:creationId xmlns:a16="http://schemas.microsoft.com/office/drawing/2014/main" id="{A7D080FC-E341-A1A9-1F1C-20B41C810D62}"/>
              </a:ext>
            </a:extLst>
          </p:cNvPr>
          <p:cNvSpPr>
            <a:spLocks noGrp="1"/>
          </p:cNvSpPr>
          <p:nvPr>
            <p:ph type="sldNum" sz="quarter" idx="5"/>
          </p:nvPr>
        </p:nvSpPr>
        <p:spPr/>
        <p:txBody>
          <a:bodyPr/>
          <a:lstStyle/>
          <a:p>
            <a:fld id="{7E8DA34E-BCBE-4094-9951-7BAAEF06F9E5}" type="slidenum">
              <a:rPr lang="fr-FR" smtClean="0"/>
              <a:t>18</a:t>
            </a:fld>
            <a:endParaRPr lang="fr-FR"/>
          </a:p>
        </p:txBody>
      </p:sp>
    </p:spTree>
    <p:extLst>
      <p:ext uri="{BB962C8B-B14F-4D97-AF65-F5344CB8AC3E}">
        <p14:creationId xmlns:p14="http://schemas.microsoft.com/office/powerpoint/2010/main" val="1266600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792E3-7718-AB4F-4EC4-4C27570A32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536F11-6EC9-0BF9-4150-594C62EE37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5F45F9-DE0F-8608-416E-416278C6177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A101250-C9CD-E164-E9D1-E2EF78F5A17F}"/>
              </a:ext>
            </a:extLst>
          </p:cNvPr>
          <p:cNvSpPr>
            <a:spLocks noGrp="1"/>
          </p:cNvSpPr>
          <p:nvPr>
            <p:ph type="sldNum" sz="quarter" idx="5"/>
          </p:nvPr>
        </p:nvSpPr>
        <p:spPr/>
        <p:txBody>
          <a:bodyPr/>
          <a:lstStyle/>
          <a:p>
            <a:fld id="{7E8DA34E-BCBE-4094-9951-7BAAEF06F9E5}" type="slidenum">
              <a:rPr lang="fr-FR" smtClean="0"/>
              <a:t>19</a:t>
            </a:fld>
            <a:endParaRPr lang="fr-FR"/>
          </a:p>
        </p:txBody>
      </p:sp>
    </p:spTree>
    <p:extLst>
      <p:ext uri="{BB962C8B-B14F-4D97-AF65-F5344CB8AC3E}">
        <p14:creationId xmlns:p14="http://schemas.microsoft.com/office/powerpoint/2010/main" val="4285939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E7FE1-C0B8-2070-5F37-95E658849E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C984A9-6659-6719-E3B0-2CAA7ED06F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ED8FBFD-1CE4-C4D8-E340-9FD5F2B8B7D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8D3224E-7CA3-E4F5-3374-89E4CE6445CF}"/>
              </a:ext>
            </a:extLst>
          </p:cNvPr>
          <p:cNvSpPr>
            <a:spLocks noGrp="1"/>
          </p:cNvSpPr>
          <p:nvPr>
            <p:ph type="sldNum" sz="quarter" idx="5"/>
          </p:nvPr>
        </p:nvSpPr>
        <p:spPr/>
        <p:txBody>
          <a:bodyPr/>
          <a:lstStyle/>
          <a:p>
            <a:fld id="{7E8DA34E-BCBE-4094-9951-7BAAEF06F9E5}" type="slidenum">
              <a:rPr lang="fr-FR" smtClean="0"/>
              <a:t>20</a:t>
            </a:fld>
            <a:endParaRPr lang="fr-FR"/>
          </a:p>
        </p:txBody>
      </p:sp>
    </p:spTree>
    <p:extLst>
      <p:ext uri="{BB962C8B-B14F-4D97-AF65-F5344CB8AC3E}">
        <p14:creationId xmlns:p14="http://schemas.microsoft.com/office/powerpoint/2010/main" val="17711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ABA7-123E-D8F1-869C-FDB5DA4274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0F8D34-2DF6-B335-D693-BF8E63594BA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4848DD3-8C97-FE6B-BA35-67A4908BF676}"/>
              </a:ext>
            </a:extLst>
          </p:cNvPr>
          <p:cNvSpPr>
            <a:spLocks noGrp="1"/>
          </p:cNvSpPr>
          <p:nvPr>
            <p:ph type="body" idx="1"/>
          </p:nvPr>
        </p:nvSpPr>
        <p:spPr/>
        <p:txBody>
          <a:bodyPr/>
          <a:lstStyle/>
          <a:p>
            <a:pPr marL="171450" indent="-171450">
              <a:buFont typeface="Calibri"/>
              <a:buChar char="-"/>
            </a:pPr>
            <a:r>
              <a:rPr lang="fr-FR" dirty="0">
                <a:ea typeface="Calibri" panose="020F0502020204030204"/>
                <a:cs typeface="Calibri" panose="020F0502020204030204"/>
              </a:rPr>
              <a:t>Présenter Amnesty International</a:t>
            </a:r>
          </a:p>
          <a:p>
            <a:pPr marL="171450" indent="-171450">
              <a:buFont typeface="Calibri"/>
              <a:buChar char="-"/>
            </a:pPr>
            <a:r>
              <a:rPr lang="fr-FR" dirty="0">
                <a:ea typeface="Calibri" panose="020F0502020204030204"/>
                <a:cs typeface="Calibri" panose="020F0502020204030204"/>
              </a:rPr>
              <a:t>Présenter la structure locale et les </a:t>
            </a:r>
            <a:r>
              <a:rPr lang="fr-FR" dirty="0" err="1">
                <a:ea typeface="Calibri" panose="020F0502020204030204"/>
                <a:cs typeface="Calibri" panose="020F0502020204030204"/>
              </a:rPr>
              <a:t>intervenant·es</a:t>
            </a:r>
            <a:r>
              <a:rPr lang="fr-FR" dirty="0">
                <a:ea typeface="Calibri" panose="020F0502020204030204"/>
                <a:cs typeface="Calibri" panose="020F0502020204030204"/>
              </a:rPr>
              <a:t> (vous pouvez ajouter votre logo sur la présentation)</a:t>
            </a:r>
          </a:p>
        </p:txBody>
      </p:sp>
      <p:sp>
        <p:nvSpPr>
          <p:cNvPr id="4" name="Espace réservé du numéro de diapositive 3">
            <a:extLst>
              <a:ext uri="{FF2B5EF4-FFF2-40B4-BE49-F238E27FC236}">
                <a16:creationId xmlns:a16="http://schemas.microsoft.com/office/drawing/2014/main" id="{F0033B68-B857-FDD0-57C5-D102973243B2}"/>
              </a:ext>
            </a:extLst>
          </p:cNvPr>
          <p:cNvSpPr>
            <a:spLocks noGrp="1"/>
          </p:cNvSpPr>
          <p:nvPr>
            <p:ph type="sldNum" sz="quarter" idx="5"/>
          </p:nvPr>
        </p:nvSpPr>
        <p:spPr/>
        <p:txBody>
          <a:bodyPr/>
          <a:lstStyle/>
          <a:p>
            <a:fld id="{7E8DA34E-BCBE-4094-9951-7BAAEF06F9E5}" type="slidenum">
              <a:rPr lang="fr-FR" smtClean="0"/>
              <a:t>3</a:t>
            </a:fld>
            <a:endParaRPr lang="fr-FR"/>
          </a:p>
        </p:txBody>
      </p:sp>
    </p:spTree>
    <p:extLst>
      <p:ext uri="{BB962C8B-B14F-4D97-AF65-F5344CB8AC3E}">
        <p14:creationId xmlns:p14="http://schemas.microsoft.com/office/powerpoint/2010/main" val="402023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ea typeface="Calibri" panose="020F0502020204030204"/>
              <a:cs typeface="Calibri" panose="020F0502020204030204"/>
            </a:endParaRPr>
          </a:p>
        </p:txBody>
      </p:sp>
      <p:sp>
        <p:nvSpPr>
          <p:cNvPr id="4" name="Espace réservé du numéro de diapositive 3"/>
          <p:cNvSpPr>
            <a:spLocks noGrp="1"/>
          </p:cNvSpPr>
          <p:nvPr>
            <p:ph type="sldNum" sz="quarter" idx="5"/>
          </p:nvPr>
        </p:nvSpPr>
        <p:spPr/>
        <p:txBody>
          <a:bodyPr/>
          <a:lstStyle/>
          <a:p>
            <a:fld id="{7E8DA34E-BCBE-4094-9951-7BAAEF06F9E5}" type="slidenum">
              <a:rPr lang="fr-FR" smtClean="0"/>
              <a:t>4</a:t>
            </a:fld>
            <a:endParaRPr lang="fr-FR"/>
          </a:p>
        </p:txBody>
      </p:sp>
    </p:spTree>
    <p:extLst>
      <p:ext uri="{BB962C8B-B14F-4D97-AF65-F5344CB8AC3E}">
        <p14:creationId xmlns:p14="http://schemas.microsoft.com/office/powerpoint/2010/main" val="2072989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ea typeface="Calibri"/>
                <a:cs typeface="Calibri"/>
              </a:rPr>
              <a:t>Le </a:t>
            </a:r>
            <a:r>
              <a:rPr lang="en-US" dirty="0" err="1">
                <a:ea typeface="Calibri"/>
                <a:cs typeface="Calibri"/>
              </a:rPr>
              <a:t>sujet</a:t>
            </a:r>
            <a:r>
              <a:rPr lang="en-US" dirty="0">
                <a:ea typeface="Calibri"/>
                <a:cs typeface="Calibri"/>
              </a:rPr>
              <a:t> est difficile et aborde le suicide, </a:t>
            </a:r>
            <a:r>
              <a:rPr lang="en-US" dirty="0" err="1">
                <a:ea typeface="Calibri"/>
                <a:cs typeface="Calibri"/>
              </a:rPr>
              <a:t>l'automutilation</a:t>
            </a:r>
            <a:r>
              <a:rPr lang="en-US" dirty="0">
                <a:ea typeface="Calibri"/>
                <a:cs typeface="Calibri"/>
              </a:rPr>
              <a:t>, </a:t>
            </a:r>
            <a:r>
              <a:rPr lang="en-US" dirty="0" err="1">
                <a:ea typeface="Calibri"/>
                <a:cs typeface="Calibri"/>
              </a:rPr>
              <a:t>etc</a:t>
            </a:r>
            <a:r>
              <a:rPr lang="en-US" dirty="0">
                <a:ea typeface="Calibri"/>
                <a:cs typeface="Calibri"/>
              </a:rPr>
              <a:t> </a:t>
            </a:r>
            <a:r>
              <a:rPr lang="en-US" dirty="0"/>
              <a:t>➔ </a:t>
            </a:r>
            <a:r>
              <a:rPr lang="en-US" dirty="0" err="1"/>
              <a:t>avertir</a:t>
            </a:r>
            <a:r>
              <a:rPr lang="en-US" dirty="0"/>
              <a:t> les </a:t>
            </a:r>
            <a:r>
              <a:rPr lang="en-US" dirty="0" err="1"/>
              <a:t>participant·es</a:t>
            </a:r>
            <a:r>
              <a:rPr lang="en-US" dirty="0"/>
              <a:t> et les inviter à </a:t>
            </a:r>
            <a:r>
              <a:rPr lang="en-US" dirty="0" err="1"/>
              <a:t>s'écouter</a:t>
            </a:r>
            <a:r>
              <a:rPr lang="en-US" dirty="0"/>
              <a:t> </a:t>
            </a:r>
            <a:r>
              <a:rPr lang="en-US" dirty="0" err="1"/>
              <a:t>si</a:t>
            </a:r>
            <a:r>
              <a:rPr lang="en-US" dirty="0"/>
              <a:t> </a:t>
            </a:r>
            <a:r>
              <a:rPr lang="en-US" dirty="0" err="1"/>
              <a:t>besoin</a:t>
            </a:r>
            <a:r>
              <a:rPr lang="en-US" dirty="0"/>
              <a:t> de </a:t>
            </a:r>
            <a:r>
              <a:rPr lang="en-US" dirty="0" err="1"/>
              <a:t>sortir</a:t>
            </a:r>
            <a:r>
              <a:rPr lang="en-US" dirty="0"/>
              <a:t> de la salle </a:t>
            </a:r>
            <a:r>
              <a:rPr lang="en-US" dirty="0" err="1"/>
              <a:t>ou</a:t>
            </a:r>
            <a:r>
              <a:rPr lang="en-US" dirty="0"/>
              <a:t> de faire </a:t>
            </a:r>
            <a:r>
              <a:rPr lang="en-US" dirty="0" err="1"/>
              <a:t>une</a:t>
            </a:r>
            <a:r>
              <a:rPr lang="en-US" dirty="0"/>
              <a:t> pause </a:t>
            </a:r>
            <a:r>
              <a:rPr lang="en-US" dirty="0" err="1"/>
              <a:t>durant</a:t>
            </a:r>
            <a:r>
              <a:rPr lang="en-US" dirty="0"/>
              <a:t> la </a:t>
            </a:r>
            <a:r>
              <a:rPr lang="en-US" dirty="0" err="1"/>
              <a:t>présentation</a:t>
            </a:r>
            <a:endParaRPr lang="en-US" dirty="0" err="1">
              <a:ea typeface="Calibri"/>
              <a:cs typeface="Calibri"/>
            </a:endParaRPr>
          </a:p>
        </p:txBody>
      </p:sp>
      <p:sp>
        <p:nvSpPr>
          <p:cNvPr id="4" name="Espace réservé du numéro de diapositive 3"/>
          <p:cNvSpPr>
            <a:spLocks noGrp="1"/>
          </p:cNvSpPr>
          <p:nvPr>
            <p:ph type="sldNum" sz="quarter" idx="5"/>
          </p:nvPr>
        </p:nvSpPr>
        <p:spPr/>
        <p:txBody>
          <a:bodyPr/>
          <a:lstStyle/>
          <a:p>
            <a:fld id="{E6035D09-B7F9-4099-B470-FA7525762C2D}" type="slidenum">
              <a:rPr lang="fr-FR"/>
              <a:t>5</a:t>
            </a:fld>
            <a:endParaRPr lang="fr-FR"/>
          </a:p>
        </p:txBody>
      </p:sp>
    </p:spTree>
    <p:extLst>
      <p:ext uri="{BB962C8B-B14F-4D97-AF65-F5344CB8AC3E}">
        <p14:creationId xmlns:p14="http://schemas.microsoft.com/office/powerpoint/2010/main" val="3472239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E8DA34E-BCBE-4094-9951-7BAAEF06F9E5}" type="slidenum">
              <a:rPr lang="fr-FR" smtClean="0"/>
              <a:t>6</a:t>
            </a:fld>
            <a:endParaRPr lang="fr-FR"/>
          </a:p>
        </p:txBody>
      </p:sp>
    </p:spTree>
    <p:extLst>
      <p:ext uri="{BB962C8B-B14F-4D97-AF65-F5344CB8AC3E}">
        <p14:creationId xmlns:p14="http://schemas.microsoft.com/office/powerpoint/2010/main" val="219435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28D47-55B9-8D49-86BA-3CF224E6F42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26D748-1190-28B7-9F25-EA1117DA6C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1713CD-249E-0F52-50F1-673665250D10}"/>
              </a:ext>
            </a:extLst>
          </p:cNvPr>
          <p:cNvSpPr>
            <a:spLocks noGrp="1"/>
          </p:cNvSpPr>
          <p:nvPr>
            <p:ph type="body" idx="1"/>
          </p:nvPr>
        </p:nvSpPr>
        <p:spPr/>
        <p:txBody>
          <a:bodyPr/>
          <a:lstStyle/>
          <a:p>
            <a:pPr marL="171450" indent="-171450">
              <a:buFont typeface="Calibri"/>
              <a:buChar char="-"/>
            </a:pPr>
            <a:endParaRPr lang="fr-FR">
              <a:ea typeface="Calibri" panose="020F0502020204030204"/>
              <a:cs typeface="Calibri" panose="020F0502020204030204"/>
            </a:endParaRPr>
          </a:p>
          <a:p>
            <a:pPr marL="171450" indent="-171450">
              <a:buFont typeface="Calibri"/>
              <a:buChar char="-"/>
            </a:pPr>
            <a:r>
              <a:rPr lang="fr-FR" dirty="0">
                <a:ea typeface="Calibri" panose="020F0502020204030204"/>
                <a:cs typeface="Calibri" panose="020F0502020204030204"/>
              </a:rPr>
              <a:t>Introduction rapide du sujet (tout est ensuite expliqué dans la vidéo) </a:t>
            </a:r>
          </a:p>
          <a:p>
            <a:pPr marL="171450" indent="-171450">
              <a:buFont typeface="Calibri"/>
              <a:buChar char="-"/>
            </a:pPr>
            <a:r>
              <a:rPr lang="fr-FR" dirty="0">
                <a:ea typeface="Calibri" panose="020F0502020204030204"/>
                <a:cs typeface="Calibri" panose="020F0502020204030204"/>
              </a:rPr>
              <a:t>Vous pouvez lancer la vidéo à côté pour illustrer</a:t>
            </a:r>
          </a:p>
        </p:txBody>
      </p:sp>
      <p:sp>
        <p:nvSpPr>
          <p:cNvPr id="4" name="Espace réservé du numéro de diapositive 3">
            <a:extLst>
              <a:ext uri="{FF2B5EF4-FFF2-40B4-BE49-F238E27FC236}">
                <a16:creationId xmlns:a16="http://schemas.microsoft.com/office/drawing/2014/main" id="{91BEAE59-0CD3-1010-F281-EB3EEE09F3A9}"/>
              </a:ext>
            </a:extLst>
          </p:cNvPr>
          <p:cNvSpPr>
            <a:spLocks noGrp="1"/>
          </p:cNvSpPr>
          <p:nvPr>
            <p:ph type="sldNum" sz="quarter" idx="5"/>
          </p:nvPr>
        </p:nvSpPr>
        <p:spPr/>
        <p:txBody>
          <a:bodyPr/>
          <a:lstStyle/>
          <a:p>
            <a:fld id="{7E8DA34E-BCBE-4094-9951-7BAAEF06F9E5}" type="slidenum">
              <a:rPr lang="fr-FR" smtClean="0"/>
              <a:t>7</a:t>
            </a:fld>
            <a:endParaRPr lang="fr-FR"/>
          </a:p>
        </p:txBody>
      </p:sp>
    </p:spTree>
    <p:extLst>
      <p:ext uri="{BB962C8B-B14F-4D97-AF65-F5344CB8AC3E}">
        <p14:creationId xmlns:p14="http://schemas.microsoft.com/office/powerpoint/2010/main" val="1504635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7B85D-B79D-2E24-A09F-744262D1F0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9C46B1-150E-6878-0119-17295F4E94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101287-DC12-EA27-D9F6-0C4764586B12}"/>
              </a:ext>
            </a:extLst>
          </p:cNvPr>
          <p:cNvSpPr>
            <a:spLocks noGrp="1"/>
          </p:cNvSpPr>
          <p:nvPr>
            <p:ph type="body" idx="1"/>
          </p:nvPr>
        </p:nvSpPr>
        <p:spPr/>
        <p:txBody>
          <a:bodyPr/>
          <a:lstStyle/>
          <a:p>
            <a:pPr marL="171450" indent="-171450">
              <a:buFont typeface="Calibri"/>
              <a:buChar char="-"/>
            </a:pPr>
            <a:endParaRPr lang="fr-FR">
              <a:ea typeface="Calibri" panose="020F0502020204030204"/>
              <a:cs typeface="Calibri" panose="020F0502020204030204"/>
            </a:endParaRPr>
          </a:p>
          <a:p>
            <a:pPr marL="171450" indent="-171450">
              <a:buFont typeface="Calibri"/>
              <a:buChar char="-"/>
            </a:pPr>
            <a:r>
              <a:rPr lang="fr-FR" b="1" dirty="0">
                <a:solidFill>
                  <a:srgbClr val="262626"/>
                </a:solidFill>
              </a:rPr>
              <a:t>Le "</a:t>
            </a:r>
            <a:r>
              <a:rPr lang="fr-FR" b="1" dirty="0" err="1">
                <a:solidFill>
                  <a:srgbClr val="262626"/>
                </a:solidFill>
              </a:rPr>
              <a:t>rabbit</a:t>
            </a:r>
            <a:r>
              <a:rPr lang="fr-FR" b="1" dirty="0">
                <a:solidFill>
                  <a:srgbClr val="262626"/>
                </a:solidFill>
              </a:rPr>
              <a:t> </a:t>
            </a:r>
            <a:r>
              <a:rPr lang="fr-FR" b="1" dirty="0" err="1">
                <a:solidFill>
                  <a:srgbClr val="262626"/>
                </a:solidFill>
              </a:rPr>
              <a:t>hole</a:t>
            </a:r>
            <a:r>
              <a:rPr lang="fr-FR" b="1" dirty="0">
                <a:solidFill>
                  <a:srgbClr val="262626"/>
                </a:solidFill>
              </a:rPr>
              <a:t>" </a:t>
            </a:r>
            <a:r>
              <a:rPr lang="fr-FR" dirty="0">
                <a:solidFill>
                  <a:srgbClr val="262626"/>
                </a:solidFill>
              </a:rPr>
              <a:t>signifie littéralement "terrier de lapin". Ce terme fait référence à l'effet qui entrainent les utilisateurs et utilisatrices dans des spirales de contenus (toxiques) sur les réseaux sociaux, notamment </a:t>
            </a:r>
            <a:r>
              <a:rPr lang="fr-FR" dirty="0" err="1">
                <a:solidFill>
                  <a:srgbClr val="262626"/>
                </a:solidFill>
              </a:rPr>
              <a:t>TikTok</a:t>
            </a:r>
            <a:r>
              <a:rPr lang="fr-FR" dirty="0">
                <a:solidFill>
                  <a:srgbClr val="262626"/>
                </a:solidFill>
              </a:rPr>
              <a:t>. </a:t>
            </a:r>
            <a:endParaRPr lang="fr-FR" dirty="0">
              <a:ea typeface="Calibri" panose="020F0502020204030204"/>
              <a:cs typeface="Calibri" panose="020F0502020204030204"/>
            </a:endParaRPr>
          </a:p>
        </p:txBody>
      </p:sp>
      <p:sp>
        <p:nvSpPr>
          <p:cNvPr id="4" name="Espace réservé du numéro de diapositive 3">
            <a:extLst>
              <a:ext uri="{FF2B5EF4-FFF2-40B4-BE49-F238E27FC236}">
                <a16:creationId xmlns:a16="http://schemas.microsoft.com/office/drawing/2014/main" id="{8750428D-CE95-D733-72AC-10C98BF947AB}"/>
              </a:ext>
            </a:extLst>
          </p:cNvPr>
          <p:cNvSpPr>
            <a:spLocks noGrp="1"/>
          </p:cNvSpPr>
          <p:nvPr>
            <p:ph type="sldNum" sz="quarter" idx="5"/>
          </p:nvPr>
        </p:nvSpPr>
        <p:spPr/>
        <p:txBody>
          <a:bodyPr/>
          <a:lstStyle/>
          <a:p>
            <a:fld id="{7E8DA34E-BCBE-4094-9951-7BAAEF06F9E5}" type="slidenum">
              <a:rPr lang="fr-FR" smtClean="0"/>
              <a:t>8</a:t>
            </a:fld>
            <a:endParaRPr lang="fr-FR"/>
          </a:p>
        </p:txBody>
      </p:sp>
    </p:spTree>
    <p:extLst>
      <p:ext uri="{BB962C8B-B14F-4D97-AF65-F5344CB8AC3E}">
        <p14:creationId xmlns:p14="http://schemas.microsoft.com/office/powerpoint/2010/main" val="94403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B6381-21EF-1F86-541F-1CCF448BAB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70AB2C0-1BA1-9166-8E75-447DD8EAF86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A872EE-1D30-2B29-AC31-D98273EFB4A5}"/>
              </a:ext>
            </a:extLst>
          </p:cNvPr>
          <p:cNvSpPr>
            <a:spLocks noGrp="1"/>
          </p:cNvSpPr>
          <p:nvPr>
            <p:ph type="body" idx="1"/>
          </p:nvPr>
        </p:nvSpPr>
        <p:spPr/>
        <p:txBody>
          <a:bodyPr/>
          <a:lstStyle/>
          <a:p>
            <a:pPr marL="171450" indent="-171450">
              <a:buFont typeface="Calibri"/>
              <a:buChar char="-"/>
            </a:pPr>
            <a:endParaRPr lang="fr-FR">
              <a:ea typeface="Calibri" panose="020F0502020204030204"/>
              <a:cs typeface="Calibri" panose="020F0502020204030204"/>
            </a:endParaRPr>
          </a:p>
          <a:p>
            <a:pPr marL="171450" indent="-171450">
              <a:buFont typeface="Calibri"/>
              <a:buChar char="-"/>
            </a:pPr>
            <a:endParaRPr lang="fr-FR">
              <a:ea typeface="Calibri" panose="020F0502020204030204"/>
              <a:cs typeface="Calibri" panose="020F0502020204030204"/>
            </a:endParaRPr>
          </a:p>
        </p:txBody>
      </p:sp>
      <p:sp>
        <p:nvSpPr>
          <p:cNvPr id="4" name="Espace réservé du numéro de diapositive 3">
            <a:extLst>
              <a:ext uri="{FF2B5EF4-FFF2-40B4-BE49-F238E27FC236}">
                <a16:creationId xmlns:a16="http://schemas.microsoft.com/office/drawing/2014/main" id="{91AC7130-8733-03AF-8D10-98F4BA59C146}"/>
              </a:ext>
            </a:extLst>
          </p:cNvPr>
          <p:cNvSpPr>
            <a:spLocks noGrp="1"/>
          </p:cNvSpPr>
          <p:nvPr>
            <p:ph type="sldNum" sz="quarter" idx="5"/>
          </p:nvPr>
        </p:nvSpPr>
        <p:spPr/>
        <p:txBody>
          <a:bodyPr/>
          <a:lstStyle/>
          <a:p>
            <a:fld id="{7E8DA34E-BCBE-4094-9951-7BAAEF06F9E5}" type="slidenum">
              <a:rPr lang="fr-FR" smtClean="0"/>
              <a:t>9</a:t>
            </a:fld>
            <a:endParaRPr lang="fr-FR"/>
          </a:p>
        </p:txBody>
      </p:sp>
    </p:spTree>
    <p:extLst>
      <p:ext uri="{BB962C8B-B14F-4D97-AF65-F5344CB8AC3E}">
        <p14:creationId xmlns:p14="http://schemas.microsoft.com/office/powerpoint/2010/main" val="366334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71749-783E-188F-B873-81F40CA795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55701B-39C3-2332-CB4C-27375B7BE81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E36D87-63E2-735F-3508-FBCD2F25D85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A4D69D5-EE83-1B34-E423-6294486FA6B8}"/>
              </a:ext>
            </a:extLst>
          </p:cNvPr>
          <p:cNvSpPr>
            <a:spLocks noGrp="1"/>
          </p:cNvSpPr>
          <p:nvPr>
            <p:ph type="sldNum" sz="quarter" idx="5"/>
          </p:nvPr>
        </p:nvSpPr>
        <p:spPr/>
        <p:txBody>
          <a:bodyPr/>
          <a:lstStyle/>
          <a:p>
            <a:fld id="{7E8DA34E-BCBE-4094-9951-7BAAEF06F9E5}" type="slidenum">
              <a:rPr lang="fr-FR" smtClean="0"/>
              <a:t>10</a:t>
            </a:fld>
            <a:endParaRPr lang="fr-FR"/>
          </a:p>
        </p:txBody>
      </p:sp>
    </p:spTree>
    <p:extLst>
      <p:ext uri="{BB962C8B-B14F-4D97-AF65-F5344CB8AC3E}">
        <p14:creationId xmlns:p14="http://schemas.microsoft.com/office/powerpoint/2010/main" val="20389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apositive titre/sous-partie et tex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E25C72-24C5-4298-8277-AAE95E41CCCD}"/>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Espace réservé du contenu 5">
            <a:extLst>
              <a:ext uri="{FF2B5EF4-FFF2-40B4-BE49-F238E27FC236}">
                <a16:creationId xmlns:a16="http://schemas.microsoft.com/office/drawing/2014/main" id="{A6D17D62-B171-4360-B1DD-C8847A8C99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cxnSp>
        <p:nvCxnSpPr>
          <p:cNvPr id="11" name="Connecteur droit 10">
            <a:extLst>
              <a:ext uri="{FF2B5EF4-FFF2-40B4-BE49-F238E27FC236}">
                <a16:creationId xmlns:a16="http://schemas.microsoft.com/office/drawing/2014/main" id="{5C4598B0-7BA0-43FF-B878-52F367CD6759}"/>
              </a:ext>
            </a:extLst>
          </p:cNvPr>
          <p:cNvCxnSpPr>
            <a:cxnSpLocks/>
          </p:cNvCxnSpPr>
          <p:nvPr userDrawn="1"/>
        </p:nvCxnSpPr>
        <p:spPr>
          <a:xfrm>
            <a:off x="605243" y="1712564"/>
            <a:ext cx="609600" cy="0"/>
          </a:xfrm>
          <a:prstGeom prst="line">
            <a:avLst/>
          </a:prstGeom>
          <a:ln w="57150"/>
        </p:spPr>
        <p:style>
          <a:lnRef idx="3">
            <a:schemeClr val="dk1"/>
          </a:lnRef>
          <a:fillRef idx="0">
            <a:schemeClr val="dk1"/>
          </a:fillRef>
          <a:effectRef idx="2">
            <a:schemeClr val="dk1"/>
          </a:effectRef>
          <a:fontRef idx="minor">
            <a:schemeClr val="tx1"/>
          </a:fontRef>
        </p:style>
      </p:cxnSp>
      <p:sp>
        <p:nvSpPr>
          <p:cNvPr id="16" name="Espace réservé du texte 15">
            <a:extLst>
              <a:ext uri="{FF2B5EF4-FFF2-40B4-BE49-F238E27FC236}">
                <a16:creationId xmlns:a16="http://schemas.microsoft.com/office/drawing/2014/main" id="{54BEC922-E562-4E35-8E1B-7B5748CC4ACD}"/>
              </a:ext>
            </a:extLst>
          </p:cNvPr>
          <p:cNvSpPr>
            <a:spLocks noGrp="1"/>
          </p:cNvSpPr>
          <p:nvPr>
            <p:ph type="body" sz="quarter" idx="11" hasCustomPrompt="1"/>
          </p:nvPr>
        </p:nvSpPr>
        <p:spPr>
          <a:xfrm>
            <a:off x="-1" y="394017"/>
            <a:ext cx="3892730" cy="590931"/>
          </a:xfrm>
          <a:prstGeom prst="rect">
            <a:avLst/>
          </a:prstGeom>
          <a:solidFill>
            <a:schemeClr val="tx1"/>
          </a:solidFill>
        </p:spPr>
        <p:txBody>
          <a:bodyPr wrap="square">
            <a:spAutoFit/>
          </a:bodyPr>
          <a:lstStyle>
            <a:lvl1pPr algn="r">
              <a:buNone/>
              <a:defRPr sz="3600" b="1">
                <a:solidFill>
                  <a:schemeClr val="bg1"/>
                </a:solidFill>
                <a:latin typeface="Amnesty Trade Gothic Cn" panose="020B0506040303020004" pitchFamily="34" charset="0"/>
              </a:defRPr>
            </a:lvl1pPr>
          </a:lstStyle>
          <a:p>
            <a:pPr lvl="0"/>
            <a:r>
              <a:rPr lang="fr-FR"/>
              <a:t>   TITRE DE LA PARTIE</a:t>
            </a:r>
          </a:p>
        </p:txBody>
      </p:sp>
      <p:sp>
        <p:nvSpPr>
          <p:cNvPr id="18" name="Espace réservé du texte 17">
            <a:extLst>
              <a:ext uri="{FF2B5EF4-FFF2-40B4-BE49-F238E27FC236}">
                <a16:creationId xmlns:a16="http://schemas.microsoft.com/office/drawing/2014/main" id="{19CE6426-7513-4A48-9268-E2925DEEB730}"/>
              </a:ext>
            </a:extLst>
          </p:cNvPr>
          <p:cNvSpPr>
            <a:spLocks noGrp="1"/>
          </p:cNvSpPr>
          <p:nvPr>
            <p:ph type="body" sz="quarter" idx="12" hasCustomPrompt="1"/>
          </p:nvPr>
        </p:nvSpPr>
        <p:spPr>
          <a:xfrm>
            <a:off x="330923" y="1106886"/>
            <a:ext cx="2307772" cy="403225"/>
          </a:xfrm>
          <a:prstGeom prst="rect">
            <a:avLst/>
          </a:prstGeom>
        </p:spPr>
        <p:txBody>
          <a:bodyPr>
            <a:noAutofit/>
          </a:bodyPr>
          <a:lstStyle>
            <a:lvl1pPr algn="r">
              <a:buNone/>
              <a:defRPr sz="3200" b="1">
                <a:latin typeface="Amnesty Trade Gothic Cn" panose="020B0506040303020004" pitchFamily="34" charset="0"/>
              </a:defRPr>
            </a:lvl1pPr>
          </a:lstStyle>
          <a:p>
            <a:pPr lvl="0"/>
            <a:r>
              <a:rPr lang="fr-FR"/>
              <a:t>SOUS-PARTIE</a:t>
            </a:r>
          </a:p>
        </p:txBody>
      </p:sp>
      <p:sp>
        <p:nvSpPr>
          <p:cNvPr id="10" name="Espace réservé du contenu 2">
            <a:extLst>
              <a:ext uri="{FF2B5EF4-FFF2-40B4-BE49-F238E27FC236}">
                <a16:creationId xmlns:a16="http://schemas.microsoft.com/office/drawing/2014/main" id="{9CA930FB-019A-408F-96E4-CE035E8A7BAD}"/>
              </a:ext>
            </a:extLst>
          </p:cNvPr>
          <p:cNvSpPr>
            <a:spLocks noGrp="1"/>
          </p:cNvSpPr>
          <p:nvPr>
            <p:ph sz="quarter" idx="13" hasCustomPrompt="1"/>
          </p:nvPr>
        </p:nvSpPr>
        <p:spPr>
          <a:xfrm>
            <a:off x="1445418" y="2168728"/>
            <a:ext cx="9301162" cy="4116310"/>
          </a:xfrm>
        </p:spPr>
        <p:txBody>
          <a:bodyPr>
            <a:normAutofit/>
          </a:bodyPr>
          <a:lstStyle>
            <a:lvl1pPr marL="0" indent="0">
              <a:lnSpc>
                <a:spcPct val="100000"/>
              </a:lnSpc>
              <a:spcBef>
                <a:spcPts val="0"/>
              </a:spcBef>
              <a:buNone/>
              <a:defRPr sz="1800">
                <a:latin typeface="Trade Gothic Next Light" panose="020B0403040303020004" pitchFamily="34" charset="0"/>
              </a:defRPr>
            </a:lvl1pPr>
          </a:lstStyle>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pPr lvl="0"/>
            <a:r>
              <a:rPr lang="fr-FR" err="1"/>
              <a:t>Quam</a:t>
            </a:r>
            <a:r>
              <a:rPr lang="fr-FR"/>
              <a:t> </a:t>
            </a:r>
            <a:r>
              <a:rPr lang="fr-FR" err="1"/>
              <a:t>ob</a:t>
            </a:r>
            <a:r>
              <a:rPr lang="fr-FR"/>
              <a:t> rem cave </a:t>
            </a:r>
            <a:r>
              <a:rPr lang="fr-FR" err="1"/>
              <a:t>Catoni</a:t>
            </a:r>
            <a:r>
              <a:rPr lang="fr-FR"/>
              <a:t> </a:t>
            </a:r>
            <a:r>
              <a:rPr lang="fr-FR" err="1"/>
              <a:t>anteponas</a:t>
            </a:r>
            <a:r>
              <a:rPr lang="fr-FR"/>
              <a:t> ne </a:t>
            </a:r>
            <a:r>
              <a:rPr lang="fr-FR" err="1"/>
              <a:t>istum</a:t>
            </a:r>
            <a:r>
              <a:rPr lang="fr-FR"/>
              <a:t> </a:t>
            </a:r>
            <a:r>
              <a:rPr lang="fr-FR" err="1"/>
              <a:t>quidem</a:t>
            </a:r>
            <a:r>
              <a:rPr lang="fr-FR"/>
              <a:t> ipsum, quem Apollo, ut ais, </a:t>
            </a:r>
            <a:r>
              <a:rPr lang="fr-FR" err="1"/>
              <a:t>sapientissimum</a:t>
            </a:r>
            <a:r>
              <a:rPr lang="fr-FR"/>
              <a:t> </a:t>
            </a:r>
            <a:r>
              <a:rPr lang="fr-FR" err="1"/>
              <a:t>iudicavit</a:t>
            </a:r>
            <a:r>
              <a:rPr lang="fr-FR"/>
              <a:t>; </a:t>
            </a:r>
            <a:r>
              <a:rPr lang="fr-FR" err="1"/>
              <a:t>huius</a:t>
            </a:r>
            <a:r>
              <a:rPr lang="fr-FR"/>
              <a:t> </a:t>
            </a:r>
            <a:r>
              <a:rPr lang="fr-FR" err="1"/>
              <a:t>enim</a:t>
            </a:r>
            <a:r>
              <a:rPr lang="fr-FR"/>
              <a:t> </a:t>
            </a:r>
            <a:r>
              <a:rPr lang="fr-FR" err="1"/>
              <a:t>facta</a:t>
            </a:r>
            <a:r>
              <a:rPr lang="fr-FR"/>
              <a:t>, </a:t>
            </a:r>
            <a:r>
              <a:rPr lang="fr-FR" err="1"/>
              <a:t>illius</a:t>
            </a:r>
            <a:r>
              <a:rPr lang="fr-FR"/>
              <a:t> dicta </a:t>
            </a:r>
            <a:r>
              <a:rPr lang="fr-FR" err="1"/>
              <a:t>laudantur</a:t>
            </a:r>
            <a:r>
              <a:rPr lang="fr-FR"/>
              <a:t>. De me </a:t>
            </a:r>
            <a:r>
              <a:rPr lang="fr-FR" err="1"/>
              <a:t>autem</a:t>
            </a:r>
            <a:r>
              <a:rPr lang="fr-FR"/>
              <a:t>, ut </a:t>
            </a:r>
            <a:r>
              <a:rPr lang="fr-FR" err="1"/>
              <a:t>iam</a:t>
            </a:r>
            <a:r>
              <a:rPr lang="fr-FR"/>
              <a:t> cum </a:t>
            </a:r>
            <a:r>
              <a:rPr lang="fr-FR" err="1"/>
              <a:t>utroque</a:t>
            </a:r>
            <a:r>
              <a:rPr lang="fr-FR"/>
              <a:t> </a:t>
            </a:r>
            <a:r>
              <a:rPr lang="fr-FR" err="1"/>
              <a:t>vestrum</a:t>
            </a:r>
            <a:r>
              <a:rPr lang="fr-FR"/>
              <a:t> </a:t>
            </a:r>
            <a:r>
              <a:rPr lang="fr-FR" err="1"/>
              <a:t>loquar</a:t>
            </a:r>
            <a:r>
              <a:rPr lang="fr-FR"/>
              <a:t>, sic </a:t>
            </a:r>
            <a:r>
              <a:rPr lang="fr-FR" err="1"/>
              <a:t>habetote</a:t>
            </a:r>
            <a:r>
              <a:rPr lang="fr-FR"/>
              <a:t>.</a:t>
            </a:r>
          </a:p>
          <a:p>
            <a:pPr lvl="0"/>
            <a:endParaRPr lang="fr-FR"/>
          </a:p>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endParaRPr lang="fr-FR"/>
          </a:p>
          <a:p>
            <a:pPr lvl="0"/>
            <a:endParaRPr lang="fr-FR"/>
          </a:p>
        </p:txBody>
      </p:sp>
    </p:spTree>
    <p:extLst>
      <p:ext uri="{BB962C8B-B14F-4D97-AF65-F5344CB8AC3E}">
        <p14:creationId xmlns:p14="http://schemas.microsoft.com/office/powerpoint/2010/main" val="2742040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iapositive titre et texte">
    <p:spTree>
      <p:nvGrpSpPr>
        <p:cNvPr id="1" name=""/>
        <p:cNvGrpSpPr/>
        <p:nvPr/>
      </p:nvGrpSpPr>
      <p:grpSpPr>
        <a:xfrm>
          <a:off x="0" y="0"/>
          <a:ext cx="0" cy="0"/>
          <a:chOff x="0" y="0"/>
          <a:chExt cx="0" cy="0"/>
        </a:xfrm>
      </p:grpSpPr>
      <p:pic>
        <p:nvPicPr>
          <p:cNvPr id="8" name="Espace réservé du contenu 5">
            <a:extLst>
              <a:ext uri="{FF2B5EF4-FFF2-40B4-BE49-F238E27FC236}">
                <a16:creationId xmlns:a16="http://schemas.microsoft.com/office/drawing/2014/main" id="{A6D17D62-B171-4360-B1DD-C8847A8C99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925" y="5793471"/>
            <a:ext cx="1104813" cy="1016731"/>
          </a:xfrm>
          <a:prstGeom prst="rect">
            <a:avLst/>
          </a:prstGeom>
        </p:spPr>
      </p:pic>
      <p:sp>
        <p:nvSpPr>
          <p:cNvPr id="9" name="Rectangle 8">
            <a:extLst>
              <a:ext uri="{FF2B5EF4-FFF2-40B4-BE49-F238E27FC236}">
                <a16:creationId xmlns:a16="http://schemas.microsoft.com/office/drawing/2014/main" id="{0CDCC473-7C23-44D3-A9E0-51F332FA9D1A}"/>
              </a:ext>
            </a:extLst>
          </p:cNvPr>
          <p:cNvSpPr/>
          <p:nvPr userDrawn="1"/>
        </p:nvSpPr>
        <p:spPr>
          <a:xfrm>
            <a:off x="-1" y="6810201"/>
            <a:ext cx="12192000" cy="4779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5">
            <a:extLst>
              <a:ext uri="{FF2B5EF4-FFF2-40B4-BE49-F238E27FC236}">
                <a16:creationId xmlns:a16="http://schemas.microsoft.com/office/drawing/2014/main" id="{CDFA8A8A-51E2-465C-956B-116BAAC01798}"/>
              </a:ext>
            </a:extLst>
          </p:cNvPr>
          <p:cNvSpPr>
            <a:spLocks noGrp="1"/>
          </p:cNvSpPr>
          <p:nvPr>
            <p:ph type="body" sz="quarter" idx="11" hasCustomPrompt="1"/>
          </p:nvPr>
        </p:nvSpPr>
        <p:spPr>
          <a:xfrm>
            <a:off x="-1" y="394017"/>
            <a:ext cx="3892730" cy="590931"/>
          </a:xfrm>
          <a:prstGeom prst="rect">
            <a:avLst/>
          </a:prstGeom>
          <a:solidFill>
            <a:schemeClr val="tx1"/>
          </a:solidFill>
        </p:spPr>
        <p:txBody>
          <a:bodyPr wrap="square">
            <a:spAutoFit/>
          </a:bodyPr>
          <a:lstStyle>
            <a:lvl1pPr algn="r">
              <a:buNone/>
              <a:defRPr sz="3600" b="1">
                <a:solidFill>
                  <a:schemeClr val="bg1"/>
                </a:solidFill>
                <a:latin typeface="Amnesty Trade Gothic Cn" panose="020B0506040303020004" pitchFamily="34" charset="0"/>
              </a:defRPr>
            </a:lvl1pPr>
          </a:lstStyle>
          <a:p>
            <a:pPr lvl="0"/>
            <a:r>
              <a:rPr lang="fr-FR"/>
              <a:t>   TITRE DE LA PARTIE</a:t>
            </a:r>
          </a:p>
        </p:txBody>
      </p:sp>
      <p:sp>
        <p:nvSpPr>
          <p:cNvPr id="6" name="Espace réservé du contenu 2">
            <a:extLst>
              <a:ext uri="{FF2B5EF4-FFF2-40B4-BE49-F238E27FC236}">
                <a16:creationId xmlns:a16="http://schemas.microsoft.com/office/drawing/2014/main" id="{A391BB90-DAB1-4BE0-8808-6B02C649F13F}"/>
              </a:ext>
            </a:extLst>
          </p:cNvPr>
          <p:cNvSpPr>
            <a:spLocks noGrp="1"/>
          </p:cNvSpPr>
          <p:nvPr>
            <p:ph sz="quarter" idx="13" hasCustomPrompt="1"/>
          </p:nvPr>
        </p:nvSpPr>
        <p:spPr>
          <a:xfrm>
            <a:off x="1445419" y="1677161"/>
            <a:ext cx="9301162" cy="4116310"/>
          </a:xfrm>
        </p:spPr>
        <p:txBody>
          <a:bodyPr>
            <a:normAutofit/>
          </a:bodyPr>
          <a:lstStyle>
            <a:lvl1pPr marL="0" indent="0">
              <a:lnSpc>
                <a:spcPct val="100000"/>
              </a:lnSpc>
              <a:spcBef>
                <a:spcPts val="0"/>
              </a:spcBef>
              <a:buNone/>
              <a:defRPr sz="1800">
                <a:latin typeface="Trade Gothic Next Light" panose="020B0403040303020004" pitchFamily="34" charset="0"/>
              </a:defRPr>
            </a:lvl1pPr>
          </a:lstStyle>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pPr lvl="0"/>
            <a:r>
              <a:rPr lang="fr-FR" err="1"/>
              <a:t>Quam</a:t>
            </a:r>
            <a:r>
              <a:rPr lang="fr-FR"/>
              <a:t> </a:t>
            </a:r>
            <a:r>
              <a:rPr lang="fr-FR" err="1"/>
              <a:t>ob</a:t>
            </a:r>
            <a:r>
              <a:rPr lang="fr-FR"/>
              <a:t> rem cave </a:t>
            </a:r>
            <a:r>
              <a:rPr lang="fr-FR" err="1"/>
              <a:t>Catoni</a:t>
            </a:r>
            <a:r>
              <a:rPr lang="fr-FR"/>
              <a:t> </a:t>
            </a:r>
            <a:r>
              <a:rPr lang="fr-FR" err="1"/>
              <a:t>anteponas</a:t>
            </a:r>
            <a:r>
              <a:rPr lang="fr-FR"/>
              <a:t> ne </a:t>
            </a:r>
            <a:r>
              <a:rPr lang="fr-FR" err="1"/>
              <a:t>istum</a:t>
            </a:r>
            <a:r>
              <a:rPr lang="fr-FR"/>
              <a:t> </a:t>
            </a:r>
            <a:r>
              <a:rPr lang="fr-FR" err="1"/>
              <a:t>quidem</a:t>
            </a:r>
            <a:r>
              <a:rPr lang="fr-FR"/>
              <a:t> ipsum, quem Apollo, ut ais, </a:t>
            </a:r>
            <a:r>
              <a:rPr lang="fr-FR" err="1"/>
              <a:t>sapientissimum</a:t>
            </a:r>
            <a:r>
              <a:rPr lang="fr-FR"/>
              <a:t> </a:t>
            </a:r>
            <a:r>
              <a:rPr lang="fr-FR" err="1"/>
              <a:t>iudicavit</a:t>
            </a:r>
            <a:r>
              <a:rPr lang="fr-FR"/>
              <a:t>; </a:t>
            </a:r>
            <a:r>
              <a:rPr lang="fr-FR" err="1"/>
              <a:t>huius</a:t>
            </a:r>
            <a:r>
              <a:rPr lang="fr-FR"/>
              <a:t> </a:t>
            </a:r>
            <a:r>
              <a:rPr lang="fr-FR" err="1"/>
              <a:t>enim</a:t>
            </a:r>
            <a:r>
              <a:rPr lang="fr-FR"/>
              <a:t> </a:t>
            </a:r>
            <a:r>
              <a:rPr lang="fr-FR" err="1"/>
              <a:t>facta</a:t>
            </a:r>
            <a:r>
              <a:rPr lang="fr-FR"/>
              <a:t>, </a:t>
            </a:r>
            <a:r>
              <a:rPr lang="fr-FR" err="1"/>
              <a:t>illius</a:t>
            </a:r>
            <a:r>
              <a:rPr lang="fr-FR"/>
              <a:t> dicta </a:t>
            </a:r>
            <a:r>
              <a:rPr lang="fr-FR" err="1"/>
              <a:t>laudantur</a:t>
            </a:r>
            <a:r>
              <a:rPr lang="fr-FR"/>
              <a:t>. De me </a:t>
            </a:r>
            <a:r>
              <a:rPr lang="fr-FR" err="1"/>
              <a:t>autem</a:t>
            </a:r>
            <a:r>
              <a:rPr lang="fr-FR"/>
              <a:t>, ut </a:t>
            </a:r>
            <a:r>
              <a:rPr lang="fr-FR" err="1"/>
              <a:t>iam</a:t>
            </a:r>
            <a:r>
              <a:rPr lang="fr-FR"/>
              <a:t> cum </a:t>
            </a:r>
            <a:r>
              <a:rPr lang="fr-FR" err="1"/>
              <a:t>utroque</a:t>
            </a:r>
            <a:r>
              <a:rPr lang="fr-FR"/>
              <a:t> </a:t>
            </a:r>
            <a:r>
              <a:rPr lang="fr-FR" err="1"/>
              <a:t>vestrum</a:t>
            </a:r>
            <a:r>
              <a:rPr lang="fr-FR"/>
              <a:t> </a:t>
            </a:r>
            <a:r>
              <a:rPr lang="fr-FR" err="1"/>
              <a:t>loquar</a:t>
            </a:r>
            <a:r>
              <a:rPr lang="fr-FR"/>
              <a:t>, sic </a:t>
            </a:r>
            <a:r>
              <a:rPr lang="fr-FR" err="1"/>
              <a:t>habetote</a:t>
            </a:r>
            <a:r>
              <a:rPr lang="fr-FR"/>
              <a:t>.</a:t>
            </a:r>
          </a:p>
          <a:p>
            <a:pPr lvl="0"/>
            <a:endParaRPr lang="fr-FR"/>
          </a:p>
          <a:p>
            <a:pPr lvl="0"/>
            <a:r>
              <a:rPr lang="fr-FR" err="1"/>
              <a:t>Ideoque</a:t>
            </a:r>
            <a:r>
              <a:rPr lang="fr-FR"/>
              <a:t> </a:t>
            </a:r>
            <a:r>
              <a:rPr lang="fr-FR" err="1"/>
              <a:t>fertur</a:t>
            </a:r>
            <a:r>
              <a:rPr lang="fr-FR"/>
              <a:t> </a:t>
            </a:r>
            <a:r>
              <a:rPr lang="fr-FR" err="1"/>
              <a:t>neminem</a:t>
            </a:r>
            <a:r>
              <a:rPr lang="fr-FR"/>
              <a:t> </a:t>
            </a:r>
            <a:r>
              <a:rPr lang="fr-FR" err="1"/>
              <a:t>aliquando</a:t>
            </a:r>
            <a:r>
              <a:rPr lang="fr-FR"/>
              <a:t> </a:t>
            </a:r>
            <a:r>
              <a:rPr lang="fr-FR" err="1"/>
              <a:t>ob</a:t>
            </a:r>
            <a:r>
              <a:rPr lang="fr-FR"/>
              <a:t> </a:t>
            </a:r>
            <a:r>
              <a:rPr lang="fr-FR" err="1"/>
              <a:t>haec</a:t>
            </a:r>
            <a:r>
              <a:rPr lang="fr-FR"/>
              <a:t> </a:t>
            </a:r>
            <a:r>
              <a:rPr lang="fr-FR" err="1"/>
              <a:t>vel</a:t>
            </a:r>
            <a:r>
              <a:rPr lang="fr-FR"/>
              <a:t> </a:t>
            </a:r>
            <a:r>
              <a:rPr lang="fr-FR" err="1"/>
              <a:t>similia</a:t>
            </a:r>
            <a:r>
              <a:rPr lang="fr-FR"/>
              <a:t> </a:t>
            </a:r>
            <a:r>
              <a:rPr lang="fr-FR" err="1"/>
              <a:t>poenae</a:t>
            </a:r>
            <a:r>
              <a:rPr lang="fr-FR"/>
              <a:t> </a:t>
            </a:r>
            <a:r>
              <a:rPr lang="fr-FR" err="1"/>
              <a:t>addictum</a:t>
            </a:r>
            <a:r>
              <a:rPr lang="fr-FR"/>
              <a:t> </a:t>
            </a:r>
            <a:r>
              <a:rPr lang="fr-FR" err="1"/>
              <a:t>oblato</a:t>
            </a:r>
            <a:r>
              <a:rPr lang="fr-FR"/>
              <a:t> de more </a:t>
            </a:r>
            <a:r>
              <a:rPr lang="fr-FR" err="1"/>
              <a:t>elogio</a:t>
            </a:r>
            <a:r>
              <a:rPr lang="fr-FR"/>
              <a:t> </a:t>
            </a:r>
            <a:r>
              <a:rPr lang="fr-FR" err="1"/>
              <a:t>revocari</a:t>
            </a:r>
            <a:r>
              <a:rPr lang="fr-FR"/>
              <a:t> </a:t>
            </a:r>
            <a:r>
              <a:rPr lang="fr-FR" err="1"/>
              <a:t>iussisse</a:t>
            </a:r>
            <a:r>
              <a:rPr lang="fr-FR"/>
              <a:t>, quod </a:t>
            </a:r>
            <a:r>
              <a:rPr lang="fr-FR" err="1"/>
              <a:t>inexorabiles</a:t>
            </a:r>
            <a:r>
              <a:rPr lang="fr-FR"/>
              <a:t> </a:t>
            </a:r>
            <a:r>
              <a:rPr lang="fr-FR" err="1"/>
              <a:t>quoque</a:t>
            </a:r>
            <a:r>
              <a:rPr lang="fr-FR"/>
              <a:t> principes </a:t>
            </a:r>
            <a:r>
              <a:rPr lang="fr-FR" err="1"/>
              <a:t>factitarunt</a:t>
            </a:r>
            <a:r>
              <a:rPr lang="fr-FR"/>
              <a:t>. et </a:t>
            </a:r>
            <a:r>
              <a:rPr lang="fr-FR" err="1"/>
              <a:t>exitiale</a:t>
            </a:r>
            <a:r>
              <a:rPr lang="fr-FR"/>
              <a:t> hoc </a:t>
            </a:r>
            <a:r>
              <a:rPr lang="fr-FR" err="1"/>
              <a:t>vitium</a:t>
            </a:r>
            <a:r>
              <a:rPr lang="fr-FR"/>
              <a:t>, quod in </a:t>
            </a:r>
            <a:r>
              <a:rPr lang="fr-FR" err="1"/>
              <a:t>aliis</a:t>
            </a:r>
            <a:r>
              <a:rPr lang="fr-FR"/>
              <a:t> non </a:t>
            </a:r>
            <a:r>
              <a:rPr lang="fr-FR" err="1"/>
              <a:t>numquam</a:t>
            </a:r>
            <a:r>
              <a:rPr lang="fr-FR"/>
              <a:t> </a:t>
            </a:r>
            <a:r>
              <a:rPr lang="fr-FR" err="1"/>
              <a:t>intepescit</a:t>
            </a:r>
            <a:r>
              <a:rPr lang="fr-FR"/>
              <a:t>, in </a:t>
            </a:r>
            <a:r>
              <a:rPr lang="fr-FR" err="1"/>
              <a:t>illo</a:t>
            </a:r>
            <a:r>
              <a:rPr lang="fr-FR"/>
              <a:t> </a:t>
            </a:r>
            <a:r>
              <a:rPr lang="fr-FR" err="1"/>
              <a:t>aetatis</a:t>
            </a:r>
            <a:r>
              <a:rPr lang="fr-FR"/>
              <a:t> </a:t>
            </a:r>
            <a:r>
              <a:rPr lang="fr-FR" err="1"/>
              <a:t>progressu</a:t>
            </a:r>
            <a:r>
              <a:rPr lang="fr-FR"/>
              <a:t> </a:t>
            </a:r>
            <a:r>
              <a:rPr lang="fr-FR" err="1"/>
              <a:t>effervescebat</a:t>
            </a:r>
            <a:r>
              <a:rPr lang="fr-FR"/>
              <a:t>, </a:t>
            </a:r>
            <a:r>
              <a:rPr lang="fr-FR" err="1"/>
              <a:t>obstinatum</a:t>
            </a:r>
            <a:r>
              <a:rPr lang="fr-FR"/>
              <a:t> </a:t>
            </a:r>
            <a:r>
              <a:rPr lang="fr-FR" err="1"/>
              <a:t>eius</a:t>
            </a:r>
            <a:r>
              <a:rPr lang="fr-FR"/>
              <a:t> </a:t>
            </a:r>
            <a:r>
              <a:rPr lang="fr-FR" err="1"/>
              <a:t>propositum</a:t>
            </a:r>
            <a:r>
              <a:rPr lang="fr-FR"/>
              <a:t> </a:t>
            </a:r>
            <a:r>
              <a:rPr lang="fr-FR" err="1"/>
              <a:t>accendente</a:t>
            </a:r>
            <a:r>
              <a:rPr lang="fr-FR"/>
              <a:t> </a:t>
            </a:r>
            <a:r>
              <a:rPr lang="fr-FR" err="1"/>
              <a:t>adulatorum</a:t>
            </a:r>
            <a:r>
              <a:rPr lang="fr-FR"/>
              <a:t> cohorte.</a:t>
            </a:r>
          </a:p>
          <a:p>
            <a:pPr lvl="0"/>
            <a:endParaRPr lang="fr-FR"/>
          </a:p>
          <a:p>
            <a:endParaRPr lang="fr-FR"/>
          </a:p>
          <a:p>
            <a:pPr lvl="0"/>
            <a:endParaRPr lang="fr-FR"/>
          </a:p>
        </p:txBody>
      </p:sp>
    </p:spTree>
    <p:extLst>
      <p:ext uri="{BB962C8B-B14F-4D97-AF65-F5344CB8AC3E}">
        <p14:creationId xmlns:p14="http://schemas.microsoft.com/office/powerpoint/2010/main" val="1702492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22/10/2025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22/10/2025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22/10/2025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22/10/2025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22/10/2025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22/10/2025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22/10/2025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8941B0-F4D5-4460-BCAD-F7E2B41A8257}" type="datetimeFigureOut">
              <a:rPr lang="fr-FR" smtClean="0"/>
              <a:t>22/10/2025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C6CCC6-2BE5-4E42-96A4-D1E8E81A3D8E}" type="slidenum">
              <a:rPr lang="fr-FR" smtClean="0"/>
              <a:t>‹N°›</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Iw9AHDosPqk?feature=oembed"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personne, Téléphone mobile, gadget, Appareil de communications portable&#10;&#10;Le contenu généré par l’IA peut être incorrect.">
            <a:extLst>
              <a:ext uri="{FF2B5EF4-FFF2-40B4-BE49-F238E27FC236}">
                <a16:creationId xmlns:a16="http://schemas.microsoft.com/office/drawing/2014/main" id="{FE8E235F-66C8-8CBB-72A1-0612D4F4C847}"/>
              </a:ext>
            </a:extLst>
          </p:cNvPr>
          <p:cNvPicPr>
            <a:picLocks noChangeAspect="1"/>
          </p:cNvPicPr>
          <p:nvPr/>
        </p:nvPicPr>
        <p:blipFill>
          <a:blip r:embed="rId2"/>
          <a:srcRect l="82" r="-552" b="19862"/>
          <a:stretch>
            <a:fillRect/>
          </a:stretch>
        </p:blipFill>
        <p:spPr>
          <a:xfrm>
            <a:off x="1189" y="0"/>
            <a:ext cx="12977027" cy="6867928"/>
          </a:xfrm>
          <a:prstGeom prst="rect">
            <a:avLst/>
          </a:prstGeom>
        </p:spPr>
      </p:pic>
      <p:pic>
        <p:nvPicPr>
          <p:cNvPr id="3" name="Image 2" descr="Une image contenant texte, Police, Graphique, jaune&#10;&#10;Le contenu généré par l’IA peut être incorrect.">
            <a:extLst>
              <a:ext uri="{FF2B5EF4-FFF2-40B4-BE49-F238E27FC236}">
                <a16:creationId xmlns:a16="http://schemas.microsoft.com/office/drawing/2014/main" id="{6060BF82-00FA-54C7-51BB-C57A29CD87A6}"/>
              </a:ext>
            </a:extLst>
          </p:cNvPr>
          <p:cNvPicPr>
            <a:picLocks noChangeAspect="1"/>
          </p:cNvPicPr>
          <p:nvPr/>
        </p:nvPicPr>
        <p:blipFill>
          <a:blip r:embed="rId3"/>
          <a:stretch>
            <a:fillRect/>
          </a:stretch>
        </p:blipFill>
        <p:spPr>
          <a:xfrm>
            <a:off x="-236" y="5980611"/>
            <a:ext cx="1562100" cy="581025"/>
          </a:xfrm>
          <a:prstGeom prst="rect">
            <a:avLst/>
          </a:prstGeom>
        </p:spPr>
      </p:pic>
      <p:sp>
        <p:nvSpPr>
          <p:cNvPr id="4" name="Titre 1">
            <a:extLst>
              <a:ext uri="{FF2B5EF4-FFF2-40B4-BE49-F238E27FC236}">
                <a16:creationId xmlns:a16="http://schemas.microsoft.com/office/drawing/2014/main" id="{215B2FE8-A23B-A695-952E-B935E4EEB8C1}"/>
              </a:ext>
            </a:extLst>
          </p:cNvPr>
          <p:cNvSpPr>
            <a:spLocks noGrp="1"/>
          </p:cNvSpPr>
          <p:nvPr/>
        </p:nvSpPr>
        <p:spPr>
          <a:xfrm>
            <a:off x="11438850" y="6437880"/>
            <a:ext cx="1518052" cy="258325"/>
          </a:xfrm>
          <a:prstGeom prst="rect">
            <a:avLst/>
          </a:prstGeom>
          <a:noFill/>
        </p:spPr>
        <p:txBody>
          <a:bodyPr vert="horz" lIns="91440" tIns="45720" rIns="91440" bIns="45720" rtlCol="0" anchor="b">
            <a:normAutofit/>
          </a:bodyPr>
          <a:lstStyle>
            <a:defPPr>
              <a:defRPr lang="fr-FR"/>
            </a:defPPr>
            <a:lvl1pPr marL="0" algn="ctr" defTabSz="914400" rtl="0" eaLnBrk="1" latinLnBrk="0" hangingPunct="1">
              <a:lnSpc>
                <a:spcPct val="90000"/>
              </a:lnSpc>
              <a:spcBef>
                <a:spcPct val="0"/>
              </a:spcBef>
              <a:buNone/>
              <a:defRPr sz="5400" b="1" kern="1200">
                <a:solidFill>
                  <a:srgbClr val="FFFF00"/>
                </a:solidFill>
                <a:latin typeface="Amnesty Trade Gothic Cn" panose="020B05060403030200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r>
              <a:rPr lang="en-US" sz="1000">
                <a:solidFill>
                  <a:schemeClr val="bg1"/>
                </a:solidFill>
                <a:latin typeface="Amnesty Trade Gothic Cn"/>
              </a:rPr>
              <a:t>Crédit photo : Yann Launay</a:t>
            </a:r>
            <a:endParaRPr lang="fr-FR" sz="1000">
              <a:solidFill>
                <a:schemeClr val="bg1"/>
              </a:solidFill>
            </a:endParaRPr>
          </a:p>
        </p:txBody>
      </p:sp>
      <p:sp>
        <p:nvSpPr>
          <p:cNvPr id="6" name="Titre 1">
            <a:extLst>
              <a:ext uri="{FF2B5EF4-FFF2-40B4-BE49-F238E27FC236}">
                <a16:creationId xmlns:a16="http://schemas.microsoft.com/office/drawing/2014/main" id="{D85FA752-B002-BBDF-F380-C0AA74394D71}"/>
              </a:ext>
            </a:extLst>
          </p:cNvPr>
          <p:cNvSpPr>
            <a:spLocks noGrp="1"/>
          </p:cNvSpPr>
          <p:nvPr/>
        </p:nvSpPr>
        <p:spPr>
          <a:xfrm>
            <a:off x="7543147" y="510417"/>
            <a:ext cx="5338656" cy="1090327"/>
          </a:xfrm>
          <a:prstGeom prst="rect">
            <a:avLst/>
          </a:prstGeom>
          <a:solidFill>
            <a:schemeClr val="tx1"/>
          </a:solidFill>
        </p:spPr>
        <p:txBody>
          <a:bodyPr vert="horz" lIns="91440" tIns="45720" rIns="91440" bIns="45720" rtlCol="0" anchor="ctr">
            <a:noAutofit/>
          </a:bodyPr>
          <a:lstStyle>
            <a:defPPr>
              <a:defRPr lang="fr-FR"/>
            </a:defPPr>
            <a:lvl1pPr marL="0" algn="ctr" defTabSz="914400" rtl="0" eaLnBrk="1" latinLnBrk="0" hangingPunct="1">
              <a:lnSpc>
                <a:spcPct val="90000"/>
              </a:lnSpc>
              <a:spcBef>
                <a:spcPct val="0"/>
              </a:spcBef>
              <a:buNone/>
              <a:defRPr sz="5400" b="1" kern="1200">
                <a:solidFill>
                  <a:srgbClr val="FFFF00"/>
                </a:solidFill>
                <a:latin typeface="Amnesty Trade Gothic Cn" panose="020B05060403030200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chemeClr val="bg1"/>
                </a:solidFill>
                <a:latin typeface="Amnesty Trade Gothic Cn"/>
              </a:rPr>
              <a:t>TIKTOK ET SES IMPACTS SUR LA SANTE MENTALE </a:t>
            </a:r>
            <a:endParaRPr lang="fr-FR" dirty="0">
              <a:solidFill>
                <a:schemeClr val="bg1"/>
              </a:solidFill>
            </a:endParaRPr>
          </a:p>
          <a:p>
            <a:r>
              <a:rPr lang="fr-FR" sz="2000" dirty="0">
                <a:solidFill>
                  <a:schemeClr val="bg1"/>
                </a:solidFill>
                <a:latin typeface="Amnesty Trade Gothic Cn"/>
              </a:rPr>
              <a:t>DES JEUNES</a:t>
            </a:r>
            <a:endParaRPr lang="fr-FR" dirty="0">
              <a:solidFill>
                <a:schemeClr val="bg1"/>
              </a:solidFill>
            </a:endParaRPr>
          </a:p>
        </p:txBody>
      </p:sp>
      <p:sp>
        <p:nvSpPr>
          <p:cNvPr id="7" name="Titre 1">
            <a:extLst>
              <a:ext uri="{FF2B5EF4-FFF2-40B4-BE49-F238E27FC236}">
                <a16:creationId xmlns:a16="http://schemas.microsoft.com/office/drawing/2014/main" id="{586D2348-0458-E4F2-B183-156928ACDFE1}"/>
              </a:ext>
            </a:extLst>
          </p:cNvPr>
          <p:cNvSpPr>
            <a:spLocks noGrp="1"/>
          </p:cNvSpPr>
          <p:nvPr/>
        </p:nvSpPr>
        <p:spPr>
          <a:xfrm>
            <a:off x="8715453" y="1477571"/>
            <a:ext cx="4185888" cy="386943"/>
          </a:xfrm>
          <a:prstGeom prst="rect">
            <a:avLst/>
          </a:prstGeom>
          <a:solidFill>
            <a:srgbClr val="FFFF00"/>
          </a:solidFill>
        </p:spPr>
        <p:txBody>
          <a:bodyPr vert="horz" lIns="91440" tIns="45720" rIns="91440" bIns="45720" rtlCol="0" anchor="ctr">
            <a:noAutofit/>
          </a:bodyPr>
          <a:lstStyle>
            <a:defPPr>
              <a:defRPr lang="fr-FR"/>
            </a:defPPr>
            <a:lvl1pPr marL="0" algn="ctr" defTabSz="914400" rtl="0" eaLnBrk="1" latinLnBrk="0" hangingPunct="1">
              <a:lnSpc>
                <a:spcPct val="90000"/>
              </a:lnSpc>
              <a:spcBef>
                <a:spcPct val="0"/>
              </a:spcBef>
              <a:buNone/>
              <a:defRPr sz="5400" b="1" kern="1200">
                <a:solidFill>
                  <a:srgbClr val="FFFF00"/>
                </a:solidFill>
                <a:latin typeface="Amnesty Trade Gothic Cn" panose="020B0506040303020004" pitchFamily="34" charset="0"/>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solidFill>
                  <a:schemeClr val="tx1"/>
                </a:solidFill>
                <a:latin typeface="Amnesty Trade Gothic Cn"/>
              </a:rPr>
              <a:t>#BrainTikTok : une campagne Amnesty International</a:t>
            </a:r>
            <a:endParaRPr lang="fr-FR" sz="1400">
              <a:solidFill>
                <a:schemeClr val="tx1"/>
              </a:solidFill>
            </a:endParaRPr>
          </a:p>
        </p:txBody>
      </p:sp>
    </p:spTree>
    <p:extLst>
      <p:ext uri="{BB962C8B-B14F-4D97-AF65-F5344CB8AC3E}">
        <p14:creationId xmlns:p14="http://schemas.microsoft.com/office/powerpoint/2010/main" val="378408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FF02DBA0-76BE-6D80-467D-5660D0AB9E15}"/>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7C1B8807-30FD-4721-0D9F-1FEE721AE233}"/>
              </a:ext>
            </a:extLst>
          </p:cNvPr>
          <p:cNvSpPr>
            <a:spLocks noGrp="1"/>
          </p:cNvSpPr>
          <p:nvPr/>
        </p:nvSpPr>
        <p:spPr>
          <a:xfrm>
            <a:off x="1651439" y="3601817"/>
            <a:ext cx="8800163" cy="832767"/>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5400" b="1" kern="1200">
                <a:solidFill>
                  <a:srgbClr val="FFFF00"/>
                </a:solidFill>
                <a:latin typeface="Amnesty Trade Gothic Cn" panose="020B0506040303020004" pitchFamily="34" charset="0"/>
                <a:ea typeface="+mj-ea"/>
                <a:cs typeface="+mj-cs"/>
              </a:defRPr>
            </a:lvl1pPr>
          </a:lstStyle>
          <a:p>
            <a:pPr algn="l">
              <a:spcAft>
                <a:spcPts val="600"/>
              </a:spcAft>
            </a:pPr>
            <a:r>
              <a:rPr lang="en-US" sz="4000">
                <a:solidFill>
                  <a:schemeClr val="tx1"/>
                </a:solidFill>
                <a:latin typeface="Trade Gothic Next"/>
              </a:rPr>
              <a:t>LA CAMPAGNE</a:t>
            </a:r>
          </a:p>
        </p:txBody>
      </p:sp>
      <p:pic>
        <p:nvPicPr>
          <p:cNvPr id="7" name="Image 6" descr="Une image contenant noir, obscurité&#10;&#10;Le contenu généré par l’IA peut être incorrect.">
            <a:extLst>
              <a:ext uri="{FF2B5EF4-FFF2-40B4-BE49-F238E27FC236}">
                <a16:creationId xmlns:a16="http://schemas.microsoft.com/office/drawing/2014/main" id="{3B09AEDF-570A-073E-CE06-270D386F1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7020" y="5718410"/>
            <a:ext cx="564983" cy="852985"/>
          </a:xfrm>
          <a:prstGeom prst="rect">
            <a:avLst/>
          </a:prstGeom>
        </p:spPr>
      </p:pic>
      <p:sp>
        <p:nvSpPr>
          <p:cNvPr id="8" name="Ellipse 7">
            <a:extLst>
              <a:ext uri="{FF2B5EF4-FFF2-40B4-BE49-F238E27FC236}">
                <a16:creationId xmlns:a16="http://schemas.microsoft.com/office/drawing/2014/main" id="{BF3C073F-974C-ECEF-EFF5-AB1225EB9E9C}"/>
              </a:ext>
            </a:extLst>
          </p:cNvPr>
          <p:cNvSpPr/>
          <p:nvPr/>
        </p:nvSpPr>
        <p:spPr>
          <a:xfrm>
            <a:off x="1659975" y="2258704"/>
            <a:ext cx="1064525" cy="107817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400" b="1">
                <a:latin typeface="Trade Gothic Next"/>
              </a:rPr>
              <a:t>2</a:t>
            </a:r>
          </a:p>
        </p:txBody>
      </p:sp>
    </p:spTree>
    <p:extLst>
      <p:ext uri="{BB962C8B-B14F-4D97-AF65-F5344CB8AC3E}">
        <p14:creationId xmlns:p14="http://schemas.microsoft.com/office/powerpoint/2010/main" val="1673817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3077A-FBB9-15B1-2A55-7CC79195EFD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2CF4192-63AB-3283-A886-B3DD370984B4}"/>
              </a:ext>
            </a:extLst>
          </p:cNvPr>
          <p:cNvSpPr/>
          <p:nvPr/>
        </p:nvSpPr>
        <p:spPr>
          <a:xfrm>
            <a:off x="0" y="272956"/>
            <a:ext cx="4891794"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latin typeface="Trade Gothic Next"/>
              </a:rPr>
              <a:t>NOTRE CAMPAGNE</a:t>
            </a:r>
            <a:endParaRPr lang="fr-FR" dirty="0"/>
          </a:p>
        </p:txBody>
      </p:sp>
      <p:sp>
        <p:nvSpPr>
          <p:cNvPr id="12" name="ZoneTexte 11">
            <a:extLst>
              <a:ext uri="{FF2B5EF4-FFF2-40B4-BE49-F238E27FC236}">
                <a16:creationId xmlns:a16="http://schemas.microsoft.com/office/drawing/2014/main" id="{C97DAB21-09DC-D69E-9AF7-18CE3FFB16D1}"/>
              </a:ext>
            </a:extLst>
          </p:cNvPr>
          <p:cNvSpPr txBox="1"/>
          <p:nvPr/>
        </p:nvSpPr>
        <p:spPr>
          <a:xfrm>
            <a:off x="877560" y="1898757"/>
            <a:ext cx="4348378" cy="3604000"/>
          </a:xfrm>
          <a:prstGeom prst="rect">
            <a:avLst/>
          </a:prstGeom>
          <a:noFill/>
        </p:spPr>
        <p:txBody>
          <a:bodyPr wrap="square" lIns="91440" tIns="45720" rIns="91440" bIns="45720" anchor="t">
            <a:spAutoFit/>
          </a:bodyPr>
          <a:lstStyle/>
          <a:p>
            <a:pPr>
              <a:spcAft>
                <a:spcPts val="800"/>
              </a:spcAft>
            </a:pPr>
            <a:r>
              <a:rPr lang="fr-FR" dirty="0">
                <a:solidFill>
                  <a:srgbClr val="262626"/>
                </a:solidFill>
                <a:latin typeface="Trade Gothic Next"/>
                <a:cs typeface="Times New Roman"/>
              </a:rPr>
              <a:t>Découvrez la campagne </a:t>
            </a:r>
            <a:r>
              <a:rPr lang="fr-FR" b="1" dirty="0">
                <a:solidFill>
                  <a:srgbClr val="262626"/>
                </a:solidFill>
                <a:latin typeface="Trade Gothic Next"/>
                <a:cs typeface="Times New Roman"/>
              </a:rPr>
              <a:t>#BrainTikTok</a:t>
            </a:r>
            <a:r>
              <a:rPr lang="fr-FR" dirty="0">
                <a:solidFill>
                  <a:srgbClr val="262626"/>
                </a:solidFill>
                <a:latin typeface="Trade Gothic Next"/>
                <a:cs typeface="Times New Roman"/>
              </a:rPr>
              <a:t> : quand l'algo rythme ta santé mentale. </a:t>
            </a:r>
            <a:endParaRPr lang="fr-FR">
              <a:solidFill>
                <a:srgbClr val="000000"/>
              </a:solidFill>
              <a:latin typeface="Aptos" panose="020B0004020202020204"/>
              <a:cs typeface="Times New Roman"/>
            </a:endParaRPr>
          </a:p>
          <a:p>
            <a:pPr>
              <a:lnSpc>
                <a:spcPct val="150000"/>
              </a:lnSpc>
              <a:spcAft>
                <a:spcPts val="800"/>
              </a:spcAft>
            </a:pPr>
            <a:endParaRPr lang="fr-FR" dirty="0">
              <a:solidFill>
                <a:srgbClr val="262626"/>
              </a:solidFill>
              <a:latin typeface="Trade Gothic Next"/>
              <a:cs typeface="Times New Roman"/>
            </a:endParaRPr>
          </a:p>
          <a:p>
            <a:pPr>
              <a:spcAft>
                <a:spcPts val="800"/>
              </a:spcAft>
            </a:pPr>
            <a:r>
              <a:rPr lang="fr-FR" dirty="0">
                <a:solidFill>
                  <a:srgbClr val="262626"/>
                </a:solidFill>
                <a:latin typeface="Trade Gothic Next"/>
                <a:cs typeface="Times New Roman"/>
              </a:rPr>
              <a:t>*</a:t>
            </a:r>
            <a:r>
              <a:rPr lang="fr-FR" i="1" dirty="0">
                <a:solidFill>
                  <a:srgbClr val="262626"/>
                </a:solidFill>
                <a:latin typeface="Trade Gothic Next"/>
                <a:cs typeface="Times New Roman"/>
              </a:rPr>
              <a:t>Brain</a:t>
            </a:r>
            <a:r>
              <a:rPr lang="fr-FR" dirty="0">
                <a:solidFill>
                  <a:srgbClr val="262626"/>
                </a:solidFill>
                <a:latin typeface="Trade Gothic Next"/>
                <a:cs typeface="Times New Roman"/>
              </a:rPr>
              <a:t> : dans le vocabulaire du jeu vidéo, signifie “duper”, “tromper” ➔ </a:t>
            </a:r>
            <a:r>
              <a:rPr lang="fr-FR" err="1">
                <a:solidFill>
                  <a:srgbClr val="262626"/>
                </a:solidFill>
                <a:latin typeface="Trade Gothic Next"/>
                <a:cs typeface="Times New Roman"/>
              </a:rPr>
              <a:t>TikTok</a:t>
            </a:r>
            <a:r>
              <a:rPr lang="fr-FR" dirty="0">
                <a:solidFill>
                  <a:srgbClr val="262626"/>
                </a:solidFill>
                <a:latin typeface="Trade Gothic Next"/>
                <a:cs typeface="Times New Roman"/>
              </a:rPr>
              <a:t> t’a </a:t>
            </a:r>
            <a:r>
              <a:rPr lang="fr-FR" i="1" err="1">
                <a:solidFill>
                  <a:srgbClr val="262626"/>
                </a:solidFill>
                <a:latin typeface="Trade Gothic Next"/>
                <a:cs typeface="Times New Roman"/>
              </a:rPr>
              <a:t>brainé·e</a:t>
            </a:r>
            <a:r>
              <a:rPr lang="fr-FR" dirty="0">
                <a:solidFill>
                  <a:srgbClr val="262626"/>
                </a:solidFill>
                <a:latin typeface="Trade Gothic Next"/>
                <a:cs typeface="Times New Roman"/>
              </a:rPr>
              <a:t>, à ton tour de le </a:t>
            </a:r>
            <a:r>
              <a:rPr lang="fr-FR" i="1" err="1">
                <a:solidFill>
                  <a:srgbClr val="262626"/>
                </a:solidFill>
                <a:latin typeface="Trade Gothic Next"/>
                <a:cs typeface="Times New Roman"/>
              </a:rPr>
              <a:t>brainer</a:t>
            </a:r>
            <a:r>
              <a:rPr lang="fr-FR" dirty="0">
                <a:solidFill>
                  <a:srgbClr val="262626"/>
                </a:solidFill>
                <a:latin typeface="Trade Gothic Next"/>
                <a:cs typeface="Times New Roman"/>
              </a:rPr>
              <a:t>. </a:t>
            </a:r>
          </a:p>
          <a:p>
            <a:pPr>
              <a:spcAft>
                <a:spcPts val="800"/>
              </a:spcAft>
            </a:pPr>
            <a:endParaRPr lang="fr-FR" dirty="0">
              <a:solidFill>
                <a:srgbClr val="262626"/>
              </a:solidFill>
              <a:latin typeface="Trade Gothic Next"/>
              <a:cs typeface="Times New Roman"/>
            </a:endParaRPr>
          </a:p>
          <a:p>
            <a:pPr>
              <a:spcAft>
                <a:spcPts val="800"/>
              </a:spcAft>
            </a:pPr>
            <a:r>
              <a:rPr lang="fr-FR" dirty="0">
                <a:solidFill>
                  <a:srgbClr val="262626"/>
                </a:solidFill>
                <a:latin typeface="Trade Gothic Next"/>
                <a:cs typeface="Times New Roman"/>
              </a:rPr>
              <a:t>Le lapin fait référence à la notion de "</a:t>
            </a:r>
            <a:r>
              <a:rPr lang="fr-FR" i="1" err="1">
                <a:solidFill>
                  <a:srgbClr val="262626"/>
                </a:solidFill>
                <a:latin typeface="Trade Gothic Next"/>
                <a:cs typeface="Times New Roman"/>
              </a:rPr>
              <a:t>rabbit</a:t>
            </a:r>
            <a:r>
              <a:rPr lang="fr-FR" i="1" dirty="0">
                <a:solidFill>
                  <a:srgbClr val="262626"/>
                </a:solidFill>
                <a:latin typeface="Trade Gothic Next"/>
                <a:cs typeface="Times New Roman"/>
              </a:rPr>
              <a:t> </a:t>
            </a:r>
            <a:r>
              <a:rPr lang="fr-FR" i="1" err="1">
                <a:solidFill>
                  <a:srgbClr val="262626"/>
                </a:solidFill>
                <a:latin typeface="Trade Gothic Next"/>
                <a:cs typeface="Times New Roman"/>
              </a:rPr>
              <a:t>hole</a:t>
            </a:r>
            <a:r>
              <a:rPr lang="fr-FR" dirty="0">
                <a:solidFill>
                  <a:srgbClr val="262626"/>
                </a:solidFill>
                <a:latin typeface="Trade Gothic Next"/>
                <a:cs typeface="Times New Roman"/>
              </a:rPr>
              <a:t>" (spirale toxique).</a:t>
            </a:r>
          </a:p>
          <a:p>
            <a:pPr>
              <a:lnSpc>
                <a:spcPct val="150000"/>
              </a:lnSpc>
              <a:spcAft>
                <a:spcPts val="800"/>
              </a:spcAft>
            </a:pPr>
            <a:endParaRPr lang="fr-FR" dirty="0">
              <a:solidFill>
                <a:srgbClr val="262626"/>
              </a:solidFill>
              <a:latin typeface="Trade Gothic Next"/>
              <a:cs typeface="Times New Roman"/>
            </a:endParaRPr>
          </a:p>
        </p:txBody>
      </p:sp>
      <p:sp>
        <p:nvSpPr>
          <p:cNvPr id="2" name="Rectangle 1">
            <a:extLst>
              <a:ext uri="{FF2B5EF4-FFF2-40B4-BE49-F238E27FC236}">
                <a16:creationId xmlns:a16="http://schemas.microsoft.com/office/drawing/2014/main" id="{127C4828-C28E-4B19-B689-451B2B3180F7}"/>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texte, dessin humoristique, Lapins et lièvres, Lapin domestique&#10;&#10;Le contenu généré par l’IA peut être incorrect.">
            <a:extLst>
              <a:ext uri="{FF2B5EF4-FFF2-40B4-BE49-F238E27FC236}">
                <a16:creationId xmlns:a16="http://schemas.microsoft.com/office/drawing/2014/main" id="{CF9B7D7F-460A-EDD8-48D2-5066F59404D9}"/>
              </a:ext>
            </a:extLst>
          </p:cNvPr>
          <p:cNvPicPr>
            <a:picLocks noChangeAspect="1"/>
          </p:cNvPicPr>
          <p:nvPr/>
        </p:nvPicPr>
        <p:blipFill>
          <a:blip r:embed="rId3"/>
          <a:stretch>
            <a:fillRect/>
          </a:stretch>
        </p:blipFill>
        <p:spPr>
          <a:xfrm>
            <a:off x="6581383" y="955914"/>
            <a:ext cx="3423705" cy="4722519"/>
          </a:xfrm>
          <a:prstGeom prst="rect">
            <a:avLst/>
          </a:prstGeom>
          <a:ln>
            <a:noFill/>
          </a:ln>
        </p:spPr>
      </p:pic>
    </p:spTree>
    <p:extLst>
      <p:ext uri="{BB962C8B-B14F-4D97-AF65-F5344CB8AC3E}">
        <p14:creationId xmlns:p14="http://schemas.microsoft.com/office/powerpoint/2010/main" val="308862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A3774B1-D07C-485E-A306-66272EF80FD2}"/>
              </a:ext>
            </a:extLst>
          </p:cNvPr>
          <p:cNvSpPr>
            <a:spLocks noGrp="1"/>
          </p:cNvSpPr>
          <p:nvPr>
            <p:ph type="body" sz="quarter" idx="11"/>
          </p:nvPr>
        </p:nvSpPr>
        <p:spPr/>
        <p:txBody>
          <a:bodyPr/>
          <a:lstStyle/>
          <a:p>
            <a:endParaRPr lang="fr-FR"/>
          </a:p>
        </p:txBody>
      </p:sp>
      <p:pic>
        <p:nvPicPr>
          <p:cNvPr id="4" name="Espace réservé du contenu 3" descr="Une image contenant texte, capture d’écran, Police&#10;&#10;Le contenu généré par l’IA peut être incorrect.">
            <a:extLst>
              <a:ext uri="{FF2B5EF4-FFF2-40B4-BE49-F238E27FC236}">
                <a16:creationId xmlns:a16="http://schemas.microsoft.com/office/drawing/2014/main" id="{906EB0A0-104C-2E96-3F30-3B729DA7FC96}"/>
              </a:ext>
            </a:extLst>
          </p:cNvPr>
          <p:cNvPicPr>
            <a:picLocks noGrp="1" noChangeAspect="1"/>
          </p:cNvPicPr>
          <p:nvPr>
            <p:ph sz="quarter" idx="13"/>
          </p:nvPr>
        </p:nvPicPr>
        <p:blipFill>
          <a:blip r:embed="rId3"/>
          <a:stretch>
            <a:fillRect/>
          </a:stretch>
        </p:blipFill>
        <p:spPr>
          <a:xfrm>
            <a:off x="-362857" y="-521"/>
            <a:ext cx="12554857" cy="6891104"/>
          </a:xfrm>
        </p:spPr>
      </p:pic>
    </p:spTree>
    <p:extLst>
      <p:ext uri="{BB962C8B-B14F-4D97-AF65-F5344CB8AC3E}">
        <p14:creationId xmlns:p14="http://schemas.microsoft.com/office/powerpoint/2010/main" val="298749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D48AF-BE60-D612-3C9D-C73D256E72B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E97F6E8-9081-DD8E-2293-915923839CC2}"/>
              </a:ext>
            </a:extLst>
          </p:cNvPr>
          <p:cNvSpPr/>
          <p:nvPr/>
        </p:nvSpPr>
        <p:spPr>
          <a:xfrm>
            <a:off x="0" y="272956"/>
            <a:ext cx="6695117"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latin typeface="Trade Gothic Next"/>
              </a:rPr>
              <a:t>OBJECTIFS DE LA CAMPAGNE</a:t>
            </a:r>
            <a:endParaRPr lang="fr-FR" dirty="0"/>
          </a:p>
        </p:txBody>
      </p:sp>
      <p:sp>
        <p:nvSpPr>
          <p:cNvPr id="12" name="ZoneTexte 11">
            <a:extLst>
              <a:ext uri="{FF2B5EF4-FFF2-40B4-BE49-F238E27FC236}">
                <a16:creationId xmlns:a16="http://schemas.microsoft.com/office/drawing/2014/main" id="{AD015FCE-4CD6-AB09-770F-6C7C919FBE9A}"/>
              </a:ext>
            </a:extLst>
          </p:cNvPr>
          <p:cNvSpPr txBox="1"/>
          <p:nvPr/>
        </p:nvSpPr>
        <p:spPr>
          <a:xfrm>
            <a:off x="831432" y="1658409"/>
            <a:ext cx="5984737" cy="4657685"/>
          </a:xfrm>
          <a:prstGeom prst="rect">
            <a:avLst/>
          </a:prstGeom>
          <a:noFill/>
        </p:spPr>
        <p:txBody>
          <a:bodyPr wrap="square" lIns="91440" tIns="45720" rIns="91440" bIns="45720" anchor="t">
            <a:spAutoFit/>
          </a:bodyPr>
          <a:lstStyle/>
          <a:p>
            <a:pPr>
              <a:spcAft>
                <a:spcPts val="800"/>
              </a:spcAft>
            </a:pPr>
            <a:r>
              <a:rPr lang="fr-FR" dirty="0">
                <a:solidFill>
                  <a:srgbClr val="262626"/>
                </a:solidFill>
                <a:latin typeface="Trade Gothic Next"/>
                <a:cs typeface="Times New Roman"/>
              </a:rPr>
              <a:t>Notre campagne lance un appel urgent à l'entreprise </a:t>
            </a:r>
            <a:r>
              <a:rPr lang="fr-FR" err="1">
                <a:solidFill>
                  <a:srgbClr val="262626"/>
                </a:solidFill>
                <a:latin typeface="Trade Gothic Next"/>
                <a:cs typeface="Times New Roman"/>
              </a:rPr>
              <a:t>TikTok</a:t>
            </a:r>
            <a:r>
              <a:rPr lang="fr-FR" dirty="0">
                <a:solidFill>
                  <a:srgbClr val="262626"/>
                </a:solidFill>
                <a:latin typeface="Trade Gothic Next"/>
                <a:cs typeface="Times New Roman"/>
              </a:rPr>
              <a:t> elle-même et aux autorités de régulation françaises et européennes afin qu'elles agissent fermement pour</a:t>
            </a:r>
            <a:r>
              <a:rPr lang="fr-FR" b="1" dirty="0">
                <a:solidFill>
                  <a:srgbClr val="262626"/>
                </a:solidFill>
                <a:latin typeface="Trade Gothic Next"/>
                <a:cs typeface="Times New Roman"/>
              </a:rPr>
              <a:t> l'obliger à respecter les droits humains.</a:t>
            </a:r>
          </a:p>
          <a:p>
            <a:pPr>
              <a:spcAft>
                <a:spcPts val="800"/>
              </a:spcAft>
            </a:pPr>
            <a:endParaRPr lang="fr-FR" dirty="0">
              <a:solidFill>
                <a:srgbClr val="262626"/>
              </a:solidFill>
              <a:latin typeface="Trade Gothic Next"/>
              <a:cs typeface="Times New Roman"/>
            </a:endParaRPr>
          </a:p>
          <a:p>
            <a:pPr>
              <a:spcAft>
                <a:spcPts val="800"/>
              </a:spcAft>
            </a:pPr>
            <a:r>
              <a:rPr lang="fr-FR" dirty="0" err="1">
                <a:solidFill>
                  <a:srgbClr val="262626"/>
                </a:solidFill>
                <a:latin typeface="Trade Gothic Next"/>
                <a:cs typeface="Times New Roman"/>
              </a:rPr>
              <a:t>TikTok</a:t>
            </a:r>
            <a:r>
              <a:rPr lang="fr-FR" dirty="0">
                <a:solidFill>
                  <a:srgbClr val="262626"/>
                </a:solidFill>
                <a:latin typeface="Trade Gothic Next"/>
                <a:cs typeface="Times New Roman"/>
              </a:rPr>
              <a:t> doit notamment respecter le règlement européen sur les services numériques (DSA) en étant transparent et en adressant les risques systémiques de sa plateforme afin qu’elle devienne un espace sûr et sain pour les jeunes utilisateurs et utilisatrices. </a:t>
            </a:r>
          </a:p>
          <a:p>
            <a:pPr>
              <a:spcAft>
                <a:spcPts val="800"/>
              </a:spcAft>
            </a:pPr>
            <a:endParaRPr lang="fr-FR" dirty="0">
              <a:solidFill>
                <a:srgbClr val="262626"/>
              </a:solidFill>
              <a:latin typeface="Trade Gothic Next"/>
              <a:cs typeface="Times New Roman"/>
            </a:endParaRPr>
          </a:p>
          <a:p>
            <a:pPr>
              <a:spcAft>
                <a:spcPts val="800"/>
              </a:spcAft>
            </a:pPr>
            <a:r>
              <a:rPr lang="fr-FR" dirty="0">
                <a:solidFill>
                  <a:srgbClr val="262626"/>
                </a:solidFill>
                <a:latin typeface="Trade Gothic Next"/>
                <a:cs typeface="Times New Roman"/>
              </a:rPr>
              <a:t>La campagne permet également de </a:t>
            </a:r>
            <a:r>
              <a:rPr lang="fr-FR" b="1" dirty="0">
                <a:solidFill>
                  <a:srgbClr val="262626"/>
                </a:solidFill>
                <a:latin typeface="Trade Gothic Next"/>
                <a:cs typeface="Times New Roman"/>
              </a:rPr>
              <a:t>sensibiliser les jeunes utilisateurs et utilisatrices </a:t>
            </a:r>
            <a:r>
              <a:rPr lang="fr-FR" dirty="0">
                <a:solidFill>
                  <a:srgbClr val="262626"/>
                </a:solidFill>
                <a:latin typeface="Trade Gothic Next"/>
                <a:cs typeface="Times New Roman"/>
              </a:rPr>
              <a:t>et ainsi leur redonner le pouvoir afin que </a:t>
            </a:r>
            <a:r>
              <a:rPr lang="fr-FR" dirty="0" err="1">
                <a:solidFill>
                  <a:srgbClr val="262626"/>
                </a:solidFill>
                <a:latin typeface="Trade Gothic Next"/>
                <a:cs typeface="Times New Roman"/>
              </a:rPr>
              <a:t>TikTok</a:t>
            </a:r>
            <a:r>
              <a:rPr lang="fr-FR" dirty="0">
                <a:solidFill>
                  <a:srgbClr val="262626"/>
                </a:solidFill>
                <a:latin typeface="Trade Gothic Next"/>
                <a:cs typeface="Times New Roman"/>
              </a:rPr>
              <a:t> ne fasse plus de profit au dépend de leur santé mentale.</a:t>
            </a:r>
            <a:endParaRPr lang="fr-FR"/>
          </a:p>
        </p:txBody>
      </p:sp>
      <p:sp>
        <p:nvSpPr>
          <p:cNvPr id="2" name="Rectangle 1">
            <a:extLst>
              <a:ext uri="{FF2B5EF4-FFF2-40B4-BE49-F238E27FC236}">
                <a16:creationId xmlns:a16="http://schemas.microsoft.com/office/drawing/2014/main" id="{4161BD78-78CB-7E30-82F6-2727F05C8781}"/>
              </a:ext>
            </a:extLst>
          </p:cNvPr>
          <p:cNvSpPr/>
          <p:nvPr/>
        </p:nvSpPr>
        <p:spPr>
          <a:xfrm flipV="1">
            <a:off x="7632290" y="2569496"/>
            <a:ext cx="4559710" cy="3052330"/>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B5249A65-F969-AB8D-65AA-BD0DFA1A798E}"/>
              </a:ext>
            </a:extLst>
          </p:cNvPr>
          <p:cNvSpPr txBox="1"/>
          <p:nvPr/>
        </p:nvSpPr>
        <p:spPr>
          <a:xfrm>
            <a:off x="7959819" y="2862861"/>
            <a:ext cx="3895381" cy="2472472"/>
          </a:xfrm>
          <a:prstGeom prst="rect">
            <a:avLst/>
          </a:prstGeom>
          <a:noFill/>
        </p:spPr>
        <p:txBody>
          <a:bodyPr wrap="square" lIns="91440" tIns="45720" rIns="91440" bIns="45720" anchor="t">
            <a:spAutoFit/>
          </a:bodyPr>
          <a:lstStyle/>
          <a:p>
            <a:pPr>
              <a:spcAft>
                <a:spcPts val="800"/>
              </a:spcAft>
            </a:pPr>
            <a:r>
              <a:rPr lang="fr-FR" sz="1600" b="1" dirty="0">
                <a:solidFill>
                  <a:srgbClr val="262626"/>
                </a:solidFill>
                <a:latin typeface="Trade Gothic Next"/>
                <a:cs typeface="Times New Roman"/>
              </a:rPr>
              <a:t>Comment ?</a:t>
            </a:r>
          </a:p>
          <a:p>
            <a:pPr>
              <a:spcAft>
                <a:spcPts val="800"/>
              </a:spcAft>
            </a:pPr>
            <a:r>
              <a:rPr lang="fr-FR" sz="1600" dirty="0">
                <a:solidFill>
                  <a:srgbClr val="262626"/>
                </a:solidFill>
                <a:latin typeface="Trade Gothic Next"/>
                <a:cs typeface="Times New Roman"/>
              </a:rPr>
              <a:t>// Du plaidoyer auprès des autorités de régulation </a:t>
            </a:r>
          </a:p>
          <a:p>
            <a:pPr>
              <a:spcAft>
                <a:spcPts val="800"/>
              </a:spcAft>
            </a:pPr>
            <a:r>
              <a:rPr lang="fr-FR" sz="1600" dirty="0">
                <a:solidFill>
                  <a:srgbClr val="262626"/>
                </a:solidFill>
                <a:latin typeface="Trade Gothic Next"/>
                <a:cs typeface="Times New Roman"/>
              </a:rPr>
              <a:t>// Une pétition remise à </a:t>
            </a:r>
            <a:r>
              <a:rPr lang="fr-FR" sz="1600" err="1">
                <a:solidFill>
                  <a:srgbClr val="262626"/>
                </a:solidFill>
                <a:latin typeface="Trade Gothic Next"/>
                <a:cs typeface="Times New Roman"/>
              </a:rPr>
              <a:t>TikTok</a:t>
            </a:r>
            <a:endParaRPr lang="fr-FR" sz="1600">
              <a:solidFill>
                <a:srgbClr val="262626"/>
              </a:solidFill>
              <a:latin typeface="Trade Gothic Next"/>
              <a:cs typeface="Times New Roman"/>
            </a:endParaRPr>
          </a:p>
          <a:p>
            <a:pPr>
              <a:spcAft>
                <a:spcPts val="800"/>
              </a:spcAft>
            </a:pPr>
            <a:r>
              <a:rPr lang="fr-FR" sz="1600" dirty="0">
                <a:solidFill>
                  <a:srgbClr val="262626"/>
                </a:solidFill>
                <a:latin typeface="Trade Gothic Next"/>
                <a:cs typeface="Times New Roman"/>
              </a:rPr>
              <a:t>// De la communication en ligne et auprès des médias pour visibiliser le sujet </a:t>
            </a:r>
          </a:p>
          <a:p>
            <a:pPr>
              <a:spcAft>
                <a:spcPts val="800"/>
              </a:spcAft>
            </a:pPr>
            <a:r>
              <a:rPr lang="fr-FR" sz="1600" dirty="0">
                <a:solidFill>
                  <a:srgbClr val="262626"/>
                </a:solidFill>
                <a:latin typeface="Trade Gothic Next"/>
                <a:cs typeface="Times New Roman"/>
              </a:rPr>
              <a:t>// Des actions dans les établissements scolaires</a:t>
            </a:r>
          </a:p>
        </p:txBody>
      </p:sp>
      <p:sp>
        <p:nvSpPr>
          <p:cNvPr id="4" name="Rectangle 3">
            <a:extLst>
              <a:ext uri="{FF2B5EF4-FFF2-40B4-BE49-F238E27FC236}">
                <a16:creationId xmlns:a16="http://schemas.microsoft.com/office/drawing/2014/main" id="{66853476-1082-A8B5-4C4C-527584E1E420}"/>
              </a:ext>
            </a:extLst>
          </p:cNvPr>
          <p:cNvSpPr/>
          <p:nvPr/>
        </p:nvSpPr>
        <p:spPr>
          <a:xfrm>
            <a:off x="-1" y="6678792"/>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064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6C9B3-3114-EBA8-6BE1-2480F159BC4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BA75DBC-2DB3-EC3D-6A42-56BF46A6475C}"/>
              </a:ext>
            </a:extLst>
          </p:cNvPr>
          <p:cNvSpPr/>
          <p:nvPr/>
        </p:nvSpPr>
        <p:spPr>
          <a:xfrm>
            <a:off x="0" y="272956"/>
            <a:ext cx="6301827"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latin typeface="Trade Gothic Next"/>
              </a:rPr>
              <a:t>PREMI</a:t>
            </a:r>
            <a:r>
              <a:rPr lang="en-US" sz="2800" b="1" dirty="0">
                <a:latin typeface="Trade Gothic Next"/>
              </a:rPr>
              <a:t>È</a:t>
            </a:r>
            <a:r>
              <a:rPr lang="fr-FR" sz="2800" b="1" dirty="0">
                <a:latin typeface="Trade Gothic Next"/>
              </a:rPr>
              <a:t>RES RETOMBÉES</a:t>
            </a:r>
            <a:endParaRPr lang="fr-FR" dirty="0"/>
          </a:p>
        </p:txBody>
      </p:sp>
      <p:sp>
        <p:nvSpPr>
          <p:cNvPr id="2" name="Rectangle 1">
            <a:extLst>
              <a:ext uri="{FF2B5EF4-FFF2-40B4-BE49-F238E27FC236}">
                <a16:creationId xmlns:a16="http://schemas.microsoft.com/office/drawing/2014/main" id="{30CD934B-E01A-7AFA-7533-59EF92C643CB}"/>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capture d’écran, Police, Page web&#10;&#10;Le contenu généré par l’IA peut être incorrect.">
            <a:extLst>
              <a:ext uri="{FF2B5EF4-FFF2-40B4-BE49-F238E27FC236}">
                <a16:creationId xmlns:a16="http://schemas.microsoft.com/office/drawing/2014/main" id="{56FF3083-5612-55CD-007F-5767040543CE}"/>
              </a:ext>
            </a:extLst>
          </p:cNvPr>
          <p:cNvPicPr>
            <a:picLocks noChangeAspect="1"/>
          </p:cNvPicPr>
          <p:nvPr/>
        </p:nvPicPr>
        <p:blipFill>
          <a:blip r:embed="rId3"/>
          <a:stretch>
            <a:fillRect/>
          </a:stretch>
        </p:blipFill>
        <p:spPr>
          <a:xfrm>
            <a:off x="1707932" y="1642999"/>
            <a:ext cx="4243552" cy="1601312"/>
          </a:xfrm>
          <a:prstGeom prst="rect">
            <a:avLst/>
          </a:prstGeom>
        </p:spPr>
      </p:pic>
      <p:pic>
        <p:nvPicPr>
          <p:cNvPr id="4" name="Image 3" descr="Une image contenant texte, capture d’écran, Police, conception&#10;&#10;Le contenu généré par l’IA peut être incorrect.">
            <a:extLst>
              <a:ext uri="{FF2B5EF4-FFF2-40B4-BE49-F238E27FC236}">
                <a16:creationId xmlns:a16="http://schemas.microsoft.com/office/drawing/2014/main" id="{F2DA9192-526E-924C-4BBF-9F5547876921}"/>
              </a:ext>
            </a:extLst>
          </p:cNvPr>
          <p:cNvPicPr>
            <a:picLocks noChangeAspect="1"/>
          </p:cNvPicPr>
          <p:nvPr/>
        </p:nvPicPr>
        <p:blipFill>
          <a:blip r:embed="rId4"/>
          <a:stretch>
            <a:fillRect/>
          </a:stretch>
        </p:blipFill>
        <p:spPr>
          <a:xfrm>
            <a:off x="4300866" y="3747759"/>
            <a:ext cx="2644340" cy="2055759"/>
          </a:xfrm>
          <a:prstGeom prst="rect">
            <a:avLst/>
          </a:prstGeom>
        </p:spPr>
      </p:pic>
      <p:pic>
        <p:nvPicPr>
          <p:cNvPr id="5" name="Image 4" descr="Une image contenant texte, capture d’écran, Police&#10;&#10;Le contenu généré par l’IA peut être incorrect.">
            <a:extLst>
              <a:ext uri="{FF2B5EF4-FFF2-40B4-BE49-F238E27FC236}">
                <a16:creationId xmlns:a16="http://schemas.microsoft.com/office/drawing/2014/main" id="{B9A7A1C8-1C32-24CC-105C-F80E91C24E35}"/>
              </a:ext>
            </a:extLst>
          </p:cNvPr>
          <p:cNvPicPr>
            <a:picLocks noChangeAspect="1"/>
          </p:cNvPicPr>
          <p:nvPr/>
        </p:nvPicPr>
        <p:blipFill>
          <a:blip r:embed="rId5"/>
          <a:stretch>
            <a:fillRect/>
          </a:stretch>
        </p:blipFill>
        <p:spPr>
          <a:xfrm>
            <a:off x="289034" y="3752650"/>
            <a:ext cx="3757449" cy="1638700"/>
          </a:xfrm>
          <a:prstGeom prst="rect">
            <a:avLst/>
          </a:prstGeom>
        </p:spPr>
      </p:pic>
      <p:pic>
        <p:nvPicPr>
          <p:cNvPr id="6" name="Image 5" descr="Une image contenant texte, capture d’écran, Police&#10;&#10;Le contenu généré par l’IA peut être incorrect.">
            <a:extLst>
              <a:ext uri="{FF2B5EF4-FFF2-40B4-BE49-F238E27FC236}">
                <a16:creationId xmlns:a16="http://schemas.microsoft.com/office/drawing/2014/main" id="{2C58868F-B440-5AD6-8329-30BF9610B629}"/>
              </a:ext>
            </a:extLst>
          </p:cNvPr>
          <p:cNvPicPr>
            <a:picLocks noChangeAspect="1"/>
          </p:cNvPicPr>
          <p:nvPr/>
        </p:nvPicPr>
        <p:blipFill>
          <a:blip r:embed="rId6"/>
          <a:stretch>
            <a:fillRect/>
          </a:stretch>
        </p:blipFill>
        <p:spPr>
          <a:xfrm>
            <a:off x="7160171" y="2506536"/>
            <a:ext cx="4742794" cy="1858065"/>
          </a:xfrm>
          <a:prstGeom prst="rect">
            <a:avLst/>
          </a:prstGeom>
        </p:spPr>
      </p:pic>
      <p:pic>
        <p:nvPicPr>
          <p:cNvPr id="7" name="Image 6" descr="Une image contenant texte, Téléphone mobile, capture d’écran, gadget&#10;&#10;Le contenu généré par l’IA peut être incorrect.">
            <a:extLst>
              <a:ext uri="{FF2B5EF4-FFF2-40B4-BE49-F238E27FC236}">
                <a16:creationId xmlns:a16="http://schemas.microsoft.com/office/drawing/2014/main" id="{3156A272-F607-2177-D764-4E03F91E5D76}"/>
              </a:ext>
            </a:extLst>
          </p:cNvPr>
          <p:cNvPicPr>
            <a:picLocks noChangeAspect="1"/>
          </p:cNvPicPr>
          <p:nvPr/>
        </p:nvPicPr>
        <p:blipFill>
          <a:blip r:embed="rId7"/>
          <a:stretch>
            <a:fillRect/>
          </a:stretch>
        </p:blipFill>
        <p:spPr>
          <a:xfrm>
            <a:off x="7475482" y="270807"/>
            <a:ext cx="4099035" cy="1849490"/>
          </a:xfrm>
          <a:prstGeom prst="rect">
            <a:avLst/>
          </a:prstGeom>
        </p:spPr>
      </p:pic>
      <p:pic>
        <p:nvPicPr>
          <p:cNvPr id="8" name="Image 7" descr="Une image contenant texte, homme, capture d’écran, habits&#10;&#10;Le contenu généré par l’IA peut être incorrect.">
            <a:extLst>
              <a:ext uri="{FF2B5EF4-FFF2-40B4-BE49-F238E27FC236}">
                <a16:creationId xmlns:a16="http://schemas.microsoft.com/office/drawing/2014/main" id="{19193360-4273-CE55-6B0E-17249E6352AE}"/>
              </a:ext>
            </a:extLst>
          </p:cNvPr>
          <p:cNvPicPr>
            <a:picLocks noChangeAspect="1"/>
          </p:cNvPicPr>
          <p:nvPr/>
        </p:nvPicPr>
        <p:blipFill>
          <a:blip r:embed="rId8"/>
          <a:stretch>
            <a:fillRect/>
          </a:stretch>
        </p:blipFill>
        <p:spPr>
          <a:xfrm>
            <a:off x="7344103" y="4695773"/>
            <a:ext cx="4558863" cy="1604900"/>
          </a:xfrm>
          <a:prstGeom prst="rect">
            <a:avLst/>
          </a:prstGeom>
        </p:spPr>
      </p:pic>
    </p:spTree>
    <p:extLst>
      <p:ext uri="{BB962C8B-B14F-4D97-AF65-F5344CB8AC3E}">
        <p14:creationId xmlns:p14="http://schemas.microsoft.com/office/powerpoint/2010/main" val="2021216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DD72C919-4BE8-595E-26BB-A8155BF35DA2}"/>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A3273B4F-56F3-8DC6-F184-664EFAD43BB3}"/>
              </a:ext>
            </a:extLst>
          </p:cNvPr>
          <p:cNvSpPr>
            <a:spLocks noGrp="1"/>
          </p:cNvSpPr>
          <p:nvPr/>
        </p:nvSpPr>
        <p:spPr>
          <a:xfrm>
            <a:off x="1653526" y="3515321"/>
            <a:ext cx="8798076" cy="785229"/>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5400" b="1" kern="1200">
                <a:solidFill>
                  <a:srgbClr val="FFFF00"/>
                </a:solidFill>
                <a:latin typeface="Amnesty Trade Gothic Cn" panose="020B0506040303020004" pitchFamily="34" charset="0"/>
                <a:ea typeface="+mj-ea"/>
                <a:cs typeface="+mj-cs"/>
              </a:defRPr>
            </a:lvl1pPr>
          </a:lstStyle>
          <a:p>
            <a:pPr algn="l">
              <a:spcAft>
                <a:spcPts val="600"/>
              </a:spcAft>
            </a:pPr>
            <a:r>
              <a:rPr lang="en-US" sz="4000" dirty="0">
                <a:solidFill>
                  <a:schemeClr val="tx1"/>
                </a:solidFill>
                <a:latin typeface="Trade Gothic Next"/>
              </a:rPr>
              <a:t>A VOUS DE JOUER</a:t>
            </a:r>
            <a:endParaRPr lang="en-US" sz="4600" dirty="0">
              <a:solidFill>
                <a:schemeClr val="tx1"/>
              </a:solidFill>
              <a:latin typeface="Trade Gothic Next"/>
            </a:endParaRPr>
          </a:p>
        </p:txBody>
      </p:sp>
      <p:pic>
        <p:nvPicPr>
          <p:cNvPr id="7" name="Image 6" descr="Une image contenant noir, obscurité&#10;&#10;Le contenu généré par l’IA peut être incorrect.">
            <a:extLst>
              <a:ext uri="{FF2B5EF4-FFF2-40B4-BE49-F238E27FC236}">
                <a16:creationId xmlns:a16="http://schemas.microsoft.com/office/drawing/2014/main" id="{4C7B99EB-B360-782F-B0CD-C2EE3A4B5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7020" y="5718410"/>
            <a:ext cx="564983" cy="852985"/>
          </a:xfrm>
          <a:prstGeom prst="rect">
            <a:avLst/>
          </a:prstGeom>
        </p:spPr>
      </p:pic>
      <p:sp>
        <p:nvSpPr>
          <p:cNvPr id="8" name="Ellipse 7">
            <a:extLst>
              <a:ext uri="{FF2B5EF4-FFF2-40B4-BE49-F238E27FC236}">
                <a16:creationId xmlns:a16="http://schemas.microsoft.com/office/drawing/2014/main" id="{82CE4F32-396A-2E4B-0FDF-23013E4904D6}"/>
              </a:ext>
            </a:extLst>
          </p:cNvPr>
          <p:cNvSpPr/>
          <p:nvPr/>
        </p:nvSpPr>
        <p:spPr>
          <a:xfrm>
            <a:off x="1659975" y="2258704"/>
            <a:ext cx="1064525" cy="107817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400" b="1">
                <a:latin typeface="Trade Gothic Next"/>
              </a:rPr>
              <a:t>3</a:t>
            </a:r>
          </a:p>
        </p:txBody>
      </p:sp>
    </p:spTree>
    <p:extLst>
      <p:ext uri="{BB962C8B-B14F-4D97-AF65-F5344CB8AC3E}">
        <p14:creationId xmlns:p14="http://schemas.microsoft.com/office/powerpoint/2010/main" val="1475912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8F0D-DFCA-624A-7296-F396A8B4B55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3B37B0D-6282-07BC-FBEA-0FD9559E77E7}"/>
              </a:ext>
            </a:extLst>
          </p:cNvPr>
          <p:cNvSpPr/>
          <p:nvPr/>
        </p:nvSpPr>
        <p:spPr>
          <a:xfrm>
            <a:off x="0" y="272956"/>
            <a:ext cx="6357955"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latin typeface="Trade Gothic Next"/>
              </a:rPr>
              <a:t>POUR MIEUX COMPRENDRE</a:t>
            </a:r>
            <a:endParaRPr lang="fr-FR" dirty="0"/>
          </a:p>
        </p:txBody>
      </p:sp>
      <p:sp>
        <p:nvSpPr>
          <p:cNvPr id="2" name="Rectangle 1">
            <a:extLst>
              <a:ext uri="{FF2B5EF4-FFF2-40B4-BE49-F238E27FC236}">
                <a16:creationId xmlns:a16="http://schemas.microsoft.com/office/drawing/2014/main" id="{69C410E3-58F0-CA0B-2A88-E6E202020A4C}"/>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E6437684-61BE-3078-E074-4A226065D6D7}"/>
              </a:ext>
            </a:extLst>
          </p:cNvPr>
          <p:cNvPicPr>
            <a:picLocks noChangeAspect="1"/>
          </p:cNvPicPr>
          <p:nvPr/>
        </p:nvPicPr>
        <p:blipFill>
          <a:blip r:embed="rId3"/>
          <a:stretch>
            <a:fillRect/>
          </a:stretch>
        </p:blipFill>
        <p:spPr>
          <a:xfrm>
            <a:off x="812156" y="1720311"/>
            <a:ext cx="4461389" cy="4520847"/>
          </a:xfrm>
          <a:prstGeom prst="rect">
            <a:avLst/>
          </a:prstGeom>
        </p:spPr>
      </p:pic>
      <p:sp>
        <p:nvSpPr>
          <p:cNvPr id="5" name="ZoneTexte 4">
            <a:extLst>
              <a:ext uri="{FF2B5EF4-FFF2-40B4-BE49-F238E27FC236}">
                <a16:creationId xmlns:a16="http://schemas.microsoft.com/office/drawing/2014/main" id="{2CF7C86A-1A72-9BEE-DBD6-9CF58A851B96}"/>
              </a:ext>
            </a:extLst>
          </p:cNvPr>
          <p:cNvSpPr txBox="1"/>
          <p:nvPr/>
        </p:nvSpPr>
        <p:spPr>
          <a:xfrm>
            <a:off x="5931917" y="1711558"/>
            <a:ext cx="5701727" cy="810478"/>
          </a:xfrm>
          <a:prstGeom prst="rect">
            <a:avLst/>
          </a:prstGeom>
          <a:noFill/>
        </p:spPr>
        <p:txBody>
          <a:bodyPr wrap="square" lIns="91440" tIns="45720" rIns="91440" bIns="45720" anchor="t">
            <a:spAutoFit/>
          </a:bodyPr>
          <a:lstStyle/>
          <a:p>
            <a:pPr>
              <a:spcAft>
                <a:spcPts val="800"/>
              </a:spcAft>
            </a:pPr>
            <a:r>
              <a:rPr lang="fr-FR" sz="2000" b="1" dirty="0">
                <a:solidFill>
                  <a:srgbClr val="262626"/>
                </a:solidFill>
                <a:latin typeface="Trade Gothic Next"/>
                <a:ea typeface="+mn-lt"/>
                <a:cs typeface="+mn-lt"/>
              </a:rPr>
              <a:t>A vos smartphones </a:t>
            </a:r>
            <a:endParaRPr lang="fr-FR">
              <a:latin typeface="Trade Gothic Next"/>
            </a:endParaRPr>
          </a:p>
          <a:p>
            <a:pPr>
              <a:spcAft>
                <a:spcPts val="800"/>
              </a:spcAft>
            </a:pPr>
            <a:r>
              <a:rPr lang="fr-FR" sz="2000" b="1" dirty="0">
                <a:solidFill>
                  <a:srgbClr val="262626"/>
                </a:solidFill>
                <a:latin typeface="Trade Gothic Next"/>
                <a:ea typeface="+mn-lt"/>
                <a:cs typeface="+mn-lt"/>
              </a:rPr>
              <a:t>pour découvrir le jeu de la campagne ! </a:t>
            </a:r>
            <a:endParaRPr lang="fr-FR">
              <a:latin typeface="Trade Gothic Next"/>
            </a:endParaRPr>
          </a:p>
        </p:txBody>
      </p:sp>
      <p:pic>
        <p:nvPicPr>
          <p:cNvPr id="4" name="Image 3">
            <a:extLst>
              <a:ext uri="{FF2B5EF4-FFF2-40B4-BE49-F238E27FC236}">
                <a16:creationId xmlns:a16="http://schemas.microsoft.com/office/drawing/2014/main" id="{DCA63DE6-1181-EF9A-BF19-C76F468B1BF6}"/>
              </a:ext>
            </a:extLst>
          </p:cNvPr>
          <p:cNvPicPr>
            <a:picLocks noChangeAspect="1"/>
          </p:cNvPicPr>
          <p:nvPr/>
        </p:nvPicPr>
        <p:blipFill>
          <a:blip r:embed="rId4"/>
          <a:stretch>
            <a:fillRect/>
          </a:stretch>
        </p:blipFill>
        <p:spPr>
          <a:xfrm>
            <a:off x="5741276" y="2627586"/>
            <a:ext cx="3415863" cy="3415863"/>
          </a:xfrm>
          <a:prstGeom prst="rect">
            <a:avLst/>
          </a:prstGeom>
          <a:ln>
            <a:noFill/>
          </a:ln>
        </p:spPr>
      </p:pic>
    </p:spTree>
    <p:extLst>
      <p:ext uri="{BB962C8B-B14F-4D97-AF65-F5344CB8AC3E}">
        <p14:creationId xmlns:p14="http://schemas.microsoft.com/office/powerpoint/2010/main" val="2019088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03037E4-E2B8-9986-AC9E-97AB36890E70}"/>
              </a:ext>
            </a:extLst>
          </p:cNvPr>
          <p:cNvSpPr>
            <a:spLocks noGrp="1"/>
          </p:cNvSpPr>
          <p:nvPr>
            <p:ph idx="1"/>
          </p:nvPr>
        </p:nvSpPr>
        <p:spPr>
          <a:xfrm>
            <a:off x="686230" y="1782331"/>
            <a:ext cx="5406143" cy="3277652"/>
          </a:xfrm>
        </p:spPr>
        <p:txBody>
          <a:bodyPr vert="horz" lIns="91440" tIns="45720" rIns="91440" bIns="45720" rtlCol="0" anchor="t">
            <a:normAutofit/>
          </a:bodyPr>
          <a:lstStyle/>
          <a:p>
            <a:pPr marL="0" indent="0">
              <a:lnSpc>
                <a:spcPct val="100000"/>
              </a:lnSpc>
              <a:spcBef>
                <a:spcPts val="0"/>
              </a:spcBef>
              <a:spcAft>
                <a:spcPts val="800"/>
              </a:spcAft>
              <a:buNone/>
            </a:pPr>
            <a:r>
              <a:rPr lang="fr-FR" sz="1800" dirty="0">
                <a:solidFill>
                  <a:srgbClr val="262626"/>
                </a:solidFill>
                <a:latin typeface="Trade Gothic Next"/>
              </a:rPr>
              <a:t>Amnesty International a lancé une pétition visant le PDG de </a:t>
            </a:r>
            <a:r>
              <a:rPr lang="fr-FR" sz="1800" err="1">
                <a:solidFill>
                  <a:srgbClr val="262626"/>
                </a:solidFill>
                <a:latin typeface="Trade Gothic Next"/>
              </a:rPr>
              <a:t>TikTok</a:t>
            </a:r>
            <a:r>
              <a:rPr lang="fr-FR" sz="1800" dirty="0">
                <a:solidFill>
                  <a:srgbClr val="262626"/>
                </a:solidFill>
                <a:latin typeface="Trade Gothic Next"/>
              </a:rPr>
              <a:t>, </a:t>
            </a:r>
            <a:r>
              <a:rPr lang="fr-FR" sz="1800" err="1">
                <a:solidFill>
                  <a:srgbClr val="262626"/>
                </a:solidFill>
                <a:latin typeface="Trade Gothic Next"/>
              </a:rPr>
              <a:t>Shou</a:t>
            </a:r>
            <a:r>
              <a:rPr lang="fr-FR" sz="1800" dirty="0">
                <a:solidFill>
                  <a:srgbClr val="262626"/>
                </a:solidFill>
                <a:latin typeface="Trade Gothic Next"/>
              </a:rPr>
              <a:t> Zi </a:t>
            </a:r>
            <a:r>
              <a:rPr lang="fr-FR" sz="1800" err="1">
                <a:solidFill>
                  <a:srgbClr val="262626"/>
                </a:solidFill>
                <a:latin typeface="Trade Gothic Next"/>
              </a:rPr>
              <a:t>Chew</a:t>
            </a:r>
            <a:r>
              <a:rPr lang="fr-FR" sz="1800" dirty="0">
                <a:solidFill>
                  <a:srgbClr val="262626"/>
                </a:solidFill>
                <a:latin typeface="Trade Gothic Next"/>
              </a:rPr>
              <a:t>, pour l’inciter à revoir le modèle économique de son entreprise et ainsi mieux protéger les enfants des dangers du réseau social, notamment sur le fil « Pour toi ».  </a:t>
            </a:r>
            <a:endParaRPr lang="fr-FR" sz="1800" dirty="0">
              <a:solidFill>
                <a:srgbClr val="000000"/>
              </a:solidFill>
              <a:latin typeface="Aptos"/>
            </a:endParaRPr>
          </a:p>
          <a:p>
            <a:pPr marL="0" indent="0">
              <a:lnSpc>
                <a:spcPct val="100000"/>
              </a:lnSpc>
              <a:spcBef>
                <a:spcPts val="0"/>
              </a:spcBef>
              <a:spcAft>
                <a:spcPts val="800"/>
              </a:spcAft>
              <a:buNone/>
            </a:pPr>
            <a:endParaRPr lang="fr-FR" sz="1800" dirty="0">
              <a:solidFill>
                <a:srgbClr val="262626"/>
              </a:solidFill>
              <a:latin typeface="Trade Gothic Next"/>
            </a:endParaRPr>
          </a:p>
          <a:p>
            <a:pPr marL="0" indent="0">
              <a:lnSpc>
                <a:spcPct val="100000"/>
              </a:lnSpc>
              <a:spcBef>
                <a:spcPts val="0"/>
              </a:spcBef>
              <a:spcAft>
                <a:spcPts val="800"/>
              </a:spcAft>
              <a:buNone/>
            </a:pPr>
            <a:endParaRPr lang="fr-FR" sz="1800" dirty="0">
              <a:solidFill>
                <a:srgbClr val="262626"/>
              </a:solidFill>
              <a:latin typeface="Trade Gothic Next"/>
            </a:endParaRPr>
          </a:p>
          <a:p>
            <a:pPr marL="0" indent="0">
              <a:lnSpc>
                <a:spcPct val="100000"/>
              </a:lnSpc>
              <a:spcBef>
                <a:spcPts val="0"/>
              </a:spcBef>
              <a:spcAft>
                <a:spcPts val="800"/>
              </a:spcAft>
              <a:buNone/>
            </a:pPr>
            <a:endParaRPr lang="fr-FR" sz="1800" dirty="0">
              <a:solidFill>
                <a:srgbClr val="262626"/>
              </a:solidFill>
              <a:latin typeface="Trade Gothic Next"/>
            </a:endParaRPr>
          </a:p>
          <a:p>
            <a:pPr marL="0" indent="0">
              <a:lnSpc>
                <a:spcPct val="100000"/>
              </a:lnSpc>
              <a:spcBef>
                <a:spcPts val="0"/>
              </a:spcBef>
              <a:spcAft>
                <a:spcPts val="800"/>
              </a:spcAft>
              <a:buNone/>
            </a:pPr>
            <a:endParaRPr lang="fr-FR" sz="1800" b="1" dirty="0">
              <a:solidFill>
                <a:srgbClr val="262626"/>
              </a:solidFill>
              <a:latin typeface="Trade Gothic Next"/>
            </a:endParaRPr>
          </a:p>
        </p:txBody>
      </p:sp>
      <p:sp>
        <p:nvSpPr>
          <p:cNvPr id="5" name="Rectangle 4">
            <a:extLst>
              <a:ext uri="{FF2B5EF4-FFF2-40B4-BE49-F238E27FC236}">
                <a16:creationId xmlns:a16="http://schemas.microsoft.com/office/drawing/2014/main" id="{860F7854-C78E-D285-EF60-7541555BBE91}"/>
              </a:ext>
            </a:extLst>
          </p:cNvPr>
          <p:cNvSpPr/>
          <p:nvPr/>
        </p:nvSpPr>
        <p:spPr>
          <a:xfrm>
            <a:off x="0" y="272956"/>
            <a:ext cx="3717235"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latin typeface="Trade Gothic Next"/>
              </a:rPr>
              <a:t>LA PÉTITION</a:t>
            </a:r>
          </a:p>
        </p:txBody>
      </p:sp>
      <p:sp>
        <p:nvSpPr>
          <p:cNvPr id="2" name="ZoneTexte 1">
            <a:extLst>
              <a:ext uri="{FF2B5EF4-FFF2-40B4-BE49-F238E27FC236}">
                <a16:creationId xmlns:a16="http://schemas.microsoft.com/office/drawing/2014/main" id="{9A8768B4-B100-537F-0AA2-66F1DB4823F7}"/>
              </a:ext>
            </a:extLst>
          </p:cNvPr>
          <p:cNvSpPr txBox="1"/>
          <p:nvPr/>
        </p:nvSpPr>
        <p:spPr>
          <a:xfrm>
            <a:off x="680568" y="3698946"/>
            <a:ext cx="5029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rgbClr val="262626"/>
                </a:solidFill>
                <a:latin typeface="Trade Gothic Next"/>
              </a:rPr>
              <a:t>Le Secrétariat International prévoit une remise de pétition devant le </a:t>
            </a:r>
            <a:r>
              <a:rPr lang="fr-FR" err="1">
                <a:solidFill>
                  <a:srgbClr val="262626"/>
                </a:solidFill>
                <a:latin typeface="Trade Gothic Next"/>
              </a:rPr>
              <a:t>Transparency</a:t>
            </a:r>
            <a:r>
              <a:rPr lang="fr-FR" dirty="0">
                <a:solidFill>
                  <a:srgbClr val="262626"/>
                </a:solidFill>
                <a:latin typeface="Trade Gothic Next"/>
              </a:rPr>
              <a:t> and </a:t>
            </a:r>
            <a:r>
              <a:rPr lang="fr-FR" err="1">
                <a:solidFill>
                  <a:srgbClr val="262626"/>
                </a:solidFill>
                <a:latin typeface="Trade Gothic Next"/>
              </a:rPr>
              <a:t>Accountability</a:t>
            </a:r>
            <a:r>
              <a:rPr lang="fr-FR" dirty="0">
                <a:solidFill>
                  <a:srgbClr val="262626"/>
                </a:solidFill>
                <a:latin typeface="Trade Gothic Next"/>
              </a:rPr>
              <a:t> Centre de </a:t>
            </a:r>
            <a:r>
              <a:rPr lang="fr-FR" err="1">
                <a:solidFill>
                  <a:srgbClr val="262626"/>
                </a:solidFill>
                <a:latin typeface="Trade Gothic Next"/>
              </a:rPr>
              <a:t>TikTok</a:t>
            </a:r>
            <a:r>
              <a:rPr lang="fr-FR" dirty="0">
                <a:solidFill>
                  <a:srgbClr val="262626"/>
                </a:solidFill>
                <a:latin typeface="Trade Gothic Next"/>
              </a:rPr>
              <a:t> à Dublin </a:t>
            </a:r>
            <a:endParaRPr lang="fr-FR" dirty="0">
              <a:solidFill>
                <a:srgbClr val="000000"/>
              </a:solidFill>
              <a:latin typeface="Trade Gothic Next"/>
            </a:endParaRPr>
          </a:p>
          <a:p>
            <a:r>
              <a:rPr lang="fr-FR" dirty="0">
                <a:solidFill>
                  <a:srgbClr val="262626"/>
                </a:solidFill>
                <a:latin typeface="Trade Gothic Next"/>
              </a:rPr>
              <a:t>le </a:t>
            </a:r>
            <a:r>
              <a:rPr lang="fr-FR" b="1" dirty="0">
                <a:solidFill>
                  <a:srgbClr val="262626"/>
                </a:solidFill>
                <a:latin typeface="Trade Gothic Next"/>
              </a:rPr>
              <a:t>25 novembre</a:t>
            </a:r>
            <a:r>
              <a:rPr lang="fr-FR" dirty="0">
                <a:solidFill>
                  <a:srgbClr val="262626"/>
                </a:solidFill>
                <a:latin typeface="Trade Gothic Next"/>
              </a:rPr>
              <a:t>. </a:t>
            </a:r>
            <a:r>
              <a:rPr lang="fr-FR">
                <a:solidFill>
                  <a:srgbClr val="262626"/>
                </a:solidFill>
                <a:latin typeface="Trade Gothic Next"/>
              </a:rPr>
              <a:t>Plusieurs sections, dont la </a:t>
            </a:r>
            <a:r>
              <a:rPr lang="fr-FR" dirty="0">
                <a:solidFill>
                  <a:srgbClr val="262626"/>
                </a:solidFill>
                <a:latin typeface="Trade Gothic Next"/>
              </a:rPr>
              <a:t>France, y participeront !</a:t>
            </a:r>
            <a:endParaRPr lang="fr-FR">
              <a:latin typeface="Trade Gothic Next"/>
            </a:endParaRPr>
          </a:p>
        </p:txBody>
      </p:sp>
      <p:sp>
        <p:nvSpPr>
          <p:cNvPr id="4" name="ZoneTexte 3">
            <a:extLst>
              <a:ext uri="{FF2B5EF4-FFF2-40B4-BE49-F238E27FC236}">
                <a16:creationId xmlns:a16="http://schemas.microsoft.com/office/drawing/2014/main" id="{3892DF53-B756-8DC1-EAC1-163AECD0A6C3}"/>
              </a:ext>
            </a:extLst>
          </p:cNvPr>
          <p:cNvSpPr txBox="1"/>
          <p:nvPr/>
        </p:nvSpPr>
        <p:spPr>
          <a:xfrm>
            <a:off x="7546257" y="4903838"/>
            <a:ext cx="2986548"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i="0" u="none" strike="noStrike" baseline="0" dirty="0">
                <a:solidFill>
                  <a:srgbClr val="262626"/>
                </a:solidFill>
                <a:latin typeface="Trade Gothic Next"/>
                <a:ea typeface="Trade Gothic Next"/>
                <a:cs typeface="Trade Gothic Next"/>
              </a:rPr>
              <a:t>Aidez-nous à atteindre </a:t>
            </a:r>
            <a:endParaRPr lang="fr-FR" sz="2000">
              <a:solidFill>
                <a:srgbClr val="000000"/>
              </a:solidFill>
              <a:latin typeface="Aptos" panose="020B0004020202020204"/>
              <a:ea typeface="Trade Gothic Next"/>
              <a:cs typeface="Trade Gothic Next"/>
            </a:endParaRPr>
          </a:p>
          <a:p>
            <a:r>
              <a:rPr lang="fr-FR" sz="2000" b="1" i="0" u="none" strike="noStrike" baseline="0" dirty="0">
                <a:solidFill>
                  <a:srgbClr val="262626"/>
                </a:solidFill>
                <a:latin typeface="Trade Gothic Next"/>
                <a:ea typeface="Trade Gothic Next"/>
                <a:cs typeface="Trade Gothic Next"/>
              </a:rPr>
              <a:t>les </a:t>
            </a:r>
            <a:r>
              <a:rPr lang="fr-FR" sz="2000" b="1" i="0" u="none" strike="noStrike" baseline="0" dirty="0">
                <a:solidFill>
                  <a:srgbClr val="262626"/>
                </a:solidFill>
                <a:highlight>
                  <a:srgbClr val="FFFF00"/>
                </a:highlight>
                <a:latin typeface="Trade Gothic Next"/>
                <a:ea typeface="Trade Gothic Next"/>
                <a:cs typeface="Trade Gothic Next"/>
              </a:rPr>
              <a:t>100 000 signatures</a:t>
            </a:r>
            <a:r>
              <a:rPr lang="fr-FR" sz="2000" b="1" i="0" u="none" strike="noStrike" baseline="0" dirty="0">
                <a:solidFill>
                  <a:srgbClr val="262626"/>
                </a:solidFill>
                <a:latin typeface="Trade Gothic Next"/>
                <a:ea typeface="Trade Gothic Next"/>
                <a:cs typeface="Trade Gothic Next"/>
              </a:rPr>
              <a:t> !</a:t>
            </a:r>
            <a:endParaRPr lang="fr-FR" sz="2000" dirty="0"/>
          </a:p>
          <a:p>
            <a:pPr algn="ctr"/>
            <a:endParaRPr lang="fr-FR"/>
          </a:p>
        </p:txBody>
      </p:sp>
      <p:sp>
        <p:nvSpPr>
          <p:cNvPr id="8" name="Rectangle 7">
            <a:extLst>
              <a:ext uri="{FF2B5EF4-FFF2-40B4-BE49-F238E27FC236}">
                <a16:creationId xmlns:a16="http://schemas.microsoft.com/office/drawing/2014/main" id="{7BAAA72E-D69E-65B7-5A64-C4F00BE84119}"/>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descr="Une image contenant motif, art, pixel&#10;&#10;Le contenu généré par l’IA peut être incorrect.">
            <a:extLst>
              <a:ext uri="{FF2B5EF4-FFF2-40B4-BE49-F238E27FC236}">
                <a16:creationId xmlns:a16="http://schemas.microsoft.com/office/drawing/2014/main" id="{CC5CE9AE-36F8-64F0-AE8D-57BFF2535B80}"/>
              </a:ext>
            </a:extLst>
          </p:cNvPr>
          <p:cNvPicPr>
            <a:picLocks noChangeAspect="1"/>
          </p:cNvPicPr>
          <p:nvPr/>
        </p:nvPicPr>
        <p:blipFill>
          <a:blip r:embed="rId2"/>
          <a:stretch>
            <a:fillRect/>
          </a:stretch>
        </p:blipFill>
        <p:spPr>
          <a:xfrm>
            <a:off x="7131459" y="1207524"/>
            <a:ext cx="3594919" cy="3693242"/>
          </a:xfrm>
          <a:prstGeom prst="rect">
            <a:avLst/>
          </a:prstGeom>
          <a:ln>
            <a:noFill/>
          </a:ln>
        </p:spPr>
      </p:pic>
    </p:spTree>
    <p:extLst>
      <p:ext uri="{BB962C8B-B14F-4D97-AF65-F5344CB8AC3E}">
        <p14:creationId xmlns:p14="http://schemas.microsoft.com/office/powerpoint/2010/main" val="3466276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8B0CF-1255-C334-2329-FB8D782454A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471477B-9686-A2A1-DE50-23C54033017C}"/>
              </a:ext>
            </a:extLst>
          </p:cNvPr>
          <p:cNvSpPr/>
          <p:nvPr/>
        </p:nvSpPr>
        <p:spPr>
          <a:xfrm>
            <a:off x="0" y="272956"/>
            <a:ext cx="5878476"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a:latin typeface="Trade Gothic Next"/>
              </a:rPr>
              <a:t>POUR EN SAVOIR PLUS</a:t>
            </a:r>
            <a:endParaRPr lang="fr-FR"/>
          </a:p>
        </p:txBody>
      </p:sp>
      <p:sp>
        <p:nvSpPr>
          <p:cNvPr id="2" name="Rectangle 1">
            <a:extLst>
              <a:ext uri="{FF2B5EF4-FFF2-40B4-BE49-F238E27FC236}">
                <a16:creationId xmlns:a16="http://schemas.microsoft.com/office/drawing/2014/main" id="{1F9F045F-EF6A-8B86-0DC9-7B2C7124B5E0}"/>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WE MADE IT - Podcast | Story_telling - Société - Amnesty International">
            <a:extLst>
              <a:ext uri="{FF2B5EF4-FFF2-40B4-BE49-F238E27FC236}">
                <a16:creationId xmlns:a16="http://schemas.microsoft.com/office/drawing/2014/main" id="{5E32BD27-2D2F-D014-48B7-B0CAD96F2139}"/>
              </a:ext>
            </a:extLst>
          </p:cNvPr>
          <p:cNvPicPr>
            <a:picLocks noChangeAspect="1"/>
          </p:cNvPicPr>
          <p:nvPr/>
        </p:nvPicPr>
        <p:blipFill>
          <a:blip r:embed="rId3"/>
          <a:stretch>
            <a:fillRect/>
          </a:stretch>
        </p:blipFill>
        <p:spPr>
          <a:xfrm>
            <a:off x="1101306" y="2344948"/>
            <a:ext cx="2743200" cy="2743200"/>
          </a:xfrm>
          <a:prstGeom prst="rect">
            <a:avLst/>
          </a:prstGeom>
          <a:ln>
            <a:solidFill>
              <a:schemeClr val="bg1"/>
            </a:solidFill>
          </a:ln>
        </p:spPr>
      </p:pic>
      <p:pic>
        <p:nvPicPr>
          <p:cNvPr id="5" name="Image 4" descr="WE MADE IT #7 | IA QUOI ? - Amnesty International France">
            <a:extLst>
              <a:ext uri="{FF2B5EF4-FFF2-40B4-BE49-F238E27FC236}">
                <a16:creationId xmlns:a16="http://schemas.microsoft.com/office/drawing/2014/main" id="{E0968582-319E-1F35-53AD-6C4A28FF52C2}"/>
              </a:ext>
            </a:extLst>
          </p:cNvPr>
          <p:cNvPicPr>
            <a:picLocks noChangeAspect="1"/>
          </p:cNvPicPr>
          <p:nvPr/>
        </p:nvPicPr>
        <p:blipFill>
          <a:blip r:embed="rId4"/>
          <a:stretch>
            <a:fillRect/>
          </a:stretch>
        </p:blipFill>
        <p:spPr>
          <a:xfrm>
            <a:off x="3830128" y="2344320"/>
            <a:ext cx="7349706" cy="2744457"/>
          </a:xfrm>
          <a:prstGeom prst="rect">
            <a:avLst/>
          </a:prstGeom>
          <a:ln>
            <a:solidFill>
              <a:schemeClr val="bg1"/>
            </a:solidFill>
          </a:ln>
        </p:spPr>
      </p:pic>
      <p:pic>
        <p:nvPicPr>
          <p:cNvPr id="6" name="Graphique 5" descr="Casque audio avec un remplissage uni">
            <a:extLst>
              <a:ext uri="{FF2B5EF4-FFF2-40B4-BE49-F238E27FC236}">
                <a16:creationId xmlns:a16="http://schemas.microsoft.com/office/drawing/2014/main" id="{25D7D9E9-D2A0-E3F6-8E6E-1BBA9752AC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8309" y="225725"/>
            <a:ext cx="914400" cy="914400"/>
          </a:xfrm>
          <a:prstGeom prst="rect">
            <a:avLst/>
          </a:prstGeom>
        </p:spPr>
      </p:pic>
      <p:sp>
        <p:nvSpPr>
          <p:cNvPr id="4" name="ZoneTexte 3">
            <a:extLst>
              <a:ext uri="{FF2B5EF4-FFF2-40B4-BE49-F238E27FC236}">
                <a16:creationId xmlns:a16="http://schemas.microsoft.com/office/drawing/2014/main" id="{55DF4147-1C90-6CFE-357B-A48E75476402}"/>
              </a:ext>
            </a:extLst>
          </p:cNvPr>
          <p:cNvSpPr txBox="1"/>
          <p:nvPr/>
        </p:nvSpPr>
        <p:spPr>
          <a:xfrm>
            <a:off x="3833004" y="5285117"/>
            <a:ext cx="67544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t>
            </a:r>
            <a:r>
              <a:rPr lang="en-US" u="sng"/>
              <a:t>amnesty.fr/</a:t>
            </a:r>
            <a:r>
              <a:rPr lang="en-US" u="sng" err="1"/>
              <a:t>actualites</a:t>
            </a:r>
            <a:r>
              <a:rPr lang="en-US" u="sng"/>
              <a:t>/podcast-we-made-it</a:t>
            </a:r>
          </a:p>
        </p:txBody>
      </p:sp>
    </p:spTree>
    <p:extLst>
      <p:ext uri="{BB962C8B-B14F-4D97-AF65-F5344CB8AC3E}">
        <p14:creationId xmlns:p14="http://schemas.microsoft.com/office/powerpoint/2010/main" val="43248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77A9D1F4-9D60-E9C4-17F0-CCF84D184109}"/>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D6766B5B-A6AA-1FD0-5242-EFEEE37AE9E7}"/>
              </a:ext>
            </a:extLst>
          </p:cNvPr>
          <p:cNvSpPr>
            <a:spLocks noGrp="1"/>
          </p:cNvSpPr>
          <p:nvPr/>
        </p:nvSpPr>
        <p:spPr>
          <a:xfrm>
            <a:off x="1653526" y="3515321"/>
            <a:ext cx="8798076" cy="785229"/>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5400" b="1" kern="1200">
                <a:solidFill>
                  <a:srgbClr val="FFFF00"/>
                </a:solidFill>
                <a:latin typeface="Amnesty Trade Gothic Cn" panose="020B0506040303020004" pitchFamily="34" charset="0"/>
                <a:ea typeface="+mj-ea"/>
                <a:cs typeface="+mj-cs"/>
              </a:defRPr>
            </a:lvl1pPr>
          </a:lstStyle>
          <a:p>
            <a:pPr algn="l">
              <a:spcAft>
                <a:spcPts val="600"/>
              </a:spcAft>
            </a:pPr>
            <a:r>
              <a:rPr lang="en-US" sz="4000">
                <a:solidFill>
                  <a:schemeClr val="tx1"/>
                </a:solidFill>
                <a:latin typeface="Trade Gothic Next"/>
              </a:rPr>
              <a:t>QUESTIONS / R</a:t>
            </a:r>
            <a:r>
              <a:rPr lang="fr-FR" sz="4000">
                <a:solidFill>
                  <a:schemeClr val="tx1"/>
                </a:solidFill>
                <a:latin typeface="Trade Gothic Next"/>
              </a:rPr>
              <a:t>É</a:t>
            </a:r>
            <a:r>
              <a:rPr lang="en-US" sz="4000">
                <a:solidFill>
                  <a:schemeClr val="tx1"/>
                </a:solidFill>
                <a:latin typeface="Trade Gothic Next"/>
              </a:rPr>
              <a:t>PONSES</a:t>
            </a:r>
            <a:endParaRPr lang="en-US" sz="4600" dirty="0">
              <a:solidFill>
                <a:schemeClr val="tx1"/>
              </a:solidFill>
              <a:latin typeface="Trade Gothic Next"/>
            </a:endParaRPr>
          </a:p>
        </p:txBody>
      </p:sp>
      <p:pic>
        <p:nvPicPr>
          <p:cNvPr id="7" name="Image 6" descr="Une image contenant noir, obscurité&#10;&#10;Le contenu généré par l’IA peut être incorrect.">
            <a:extLst>
              <a:ext uri="{FF2B5EF4-FFF2-40B4-BE49-F238E27FC236}">
                <a16:creationId xmlns:a16="http://schemas.microsoft.com/office/drawing/2014/main" id="{FA051C66-9004-3FE9-93D2-AF488609C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7020" y="5718410"/>
            <a:ext cx="564983" cy="852985"/>
          </a:xfrm>
          <a:prstGeom prst="rect">
            <a:avLst/>
          </a:prstGeom>
        </p:spPr>
      </p:pic>
      <p:sp>
        <p:nvSpPr>
          <p:cNvPr id="8" name="Ellipse 7">
            <a:extLst>
              <a:ext uri="{FF2B5EF4-FFF2-40B4-BE49-F238E27FC236}">
                <a16:creationId xmlns:a16="http://schemas.microsoft.com/office/drawing/2014/main" id="{492C2202-DA71-7C21-F5F5-8E950B01EE24}"/>
              </a:ext>
            </a:extLst>
          </p:cNvPr>
          <p:cNvSpPr/>
          <p:nvPr/>
        </p:nvSpPr>
        <p:spPr>
          <a:xfrm>
            <a:off x="1659975" y="2258704"/>
            <a:ext cx="1064525" cy="107817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400" b="1" dirty="0">
                <a:latin typeface="Trade Gothic Next"/>
              </a:rPr>
              <a:t>4</a:t>
            </a:r>
          </a:p>
        </p:txBody>
      </p:sp>
    </p:spTree>
    <p:extLst>
      <p:ext uri="{BB962C8B-B14F-4D97-AF65-F5344CB8AC3E}">
        <p14:creationId xmlns:p14="http://schemas.microsoft.com/office/powerpoint/2010/main" val="3817104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3DB2C0F5-366A-3B42-C118-DBDCC6069FA3}"/>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74054524-0053-4276-9617-602676ABFEDD}"/>
              </a:ext>
            </a:extLst>
          </p:cNvPr>
          <p:cNvSpPr>
            <a:spLocks noGrp="1"/>
          </p:cNvSpPr>
          <p:nvPr/>
        </p:nvSpPr>
        <p:spPr>
          <a:xfrm>
            <a:off x="1659975" y="2238236"/>
            <a:ext cx="8872049" cy="1364729"/>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5400" b="1" kern="1200">
                <a:solidFill>
                  <a:srgbClr val="FFFF00"/>
                </a:solidFill>
                <a:latin typeface="Amnesty Trade Gothic Cn" panose="020B0506040303020004" pitchFamily="34" charset="0"/>
                <a:ea typeface="+mj-ea"/>
                <a:cs typeface="+mj-cs"/>
              </a:defRPr>
            </a:lvl1pPr>
          </a:lstStyle>
          <a:p>
            <a:pPr algn="l">
              <a:spcAft>
                <a:spcPts val="600"/>
              </a:spcAft>
            </a:pPr>
            <a:r>
              <a:rPr lang="en-US" sz="4000">
                <a:solidFill>
                  <a:schemeClr val="tx1"/>
                </a:solidFill>
                <a:latin typeface="Trade Gothic Next"/>
              </a:rPr>
              <a:t>INTRODUCTION</a:t>
            </a:r>
          </a:p>
        </p:txBody>
      </p:sp>
      <p:pic>
        <p:nvPicPr>
          <p:cNvPr id="7" name="Image 6" descr="Une image contenant noir, obscurité&#10;&#10;Le contenu généré par l’IA peut être incorrect.">
            <a:extLst>
              <a:ext uri="{FF2B5EF4-FFF2-40B4-BE49-F238E27FC236}">
                <a16:creationId xmlns:a16="http://schemas.microsoft.com/office/drawing/2014/main" id="{ACAF5A1D-1B61-D3B8-06F8-BB75EE0CF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7020" y="5718410"/>
            <a:ext cx="564983" cy="852985"/>
          </a:xfrm>
          <a:prstGeom prst="rect">
            <a:avLst/>
          </a:prstGeom>
        </p:spPr>
      </p:pic>
    </p:spTree>
    <p:extLst>
      <p:ext uri="{BB962C8B-B14F-4D97-AF65-F5344CB8AC3E}">
        <p14:creationId xmlns:p14="http://schemas.microsoft.com/office/powerpoint/2010/main" val="2876487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0A13D032-3A5C-38EE-9B4A-3F2ABE1EEDC3}"/>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D5784D1E-EEBC-6A19-7D96-B0842404EC63}"/>
              </a:ext>
            </a:extLst>
          </p:cNvPr>
          <p:cNvSpPr>
            <a:spLocks noGrp="1"/>
          </p:cNvSpPr>
          <p:nvPr/>
        </p:nvSpPr>
        <p:spPr>
          <a:xfrm>
            <a:off x="1988687" y="197845"/>
            <a:ext cx="3849062" cy="4045837"/>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5400" b="1" kern="1200">
                <a:solidFill>
                  <a:srgbClr val="FFFF00"/>
                </a:solidFill>
                <a:latin typeface="Amnesty Trade Gothic Cn" panose="020B0506040303020004" pitchFamily="34" charset="0"/>
                <a:ea typeface="+mj-ea"/>
                <a:cs typeface="+mj-cs"/>
              </a:defRPr>
            </a:lvl1pPr>
          </a:lstStyle>
          <a:p>
            <a:pPr algn="l">
              <a:spcAft>
                <a:spcPts val="600"/>
              </a:spcAft>
            </a:pPr>
            <a:r>
              <a:rPr lang="en-US" sz="1800" dirty="0">
                <a:solidFill>
                  <a:schemeClr val="tx1"/>
                </a:solidFill>
                <a:latin typeface="Trade Gothic Next"/>
              </a:rPr>
              <a:t>AMNESTY INTERNATIONAL </a:t>
            </a:r>
            <a:endParaRPr lang="fr-FR" sz="1800">
              <a:solidFill>
                <a:schemeClr val="tx1"/>
              </a:solidFill>
            </a:endParaRPr>
          </a:p>
          <a:p>
            <a:pPr algn="l">
              <a:spcAft>
                <a:spcPts val="600"/>
              </a:spcAft>
            </a:pPr>
            <a:r>
              <a:rPr lang="en-US" sz="1800" dirty="0">
                <a:solidFill>
                  <a:schemeClr val="tx1"/>
                </a:solidFill>
                <a:latin typeface="Trade Gothic Next"/>
              </a:rPr>
              <a:t>EST UN MOUVEMENT MONDIAL </a:t>
            </a:r>
            <a:endParaRPr lang="fr-FR" sz="1800" dirty="0">
              <a:solidFill>
                <a:schemeClr val="tx1"/>
              </a:solidFill>
            </a:endParaRPr>
          </a:p>
          <a:p>
            <a:pPr algn="l">
              <a:spcAft>
                <a:spcPts val="600"/>
              </a:spcAft>
            </a:pPr>
            <a:r>
              <a:rPr lang="en-US" sz="1800" dirty="0">
                <a:solidFill>
                  <a:schemeClr val="tx1"/>
                </a:solidFill>
                <a:latin typeface="Trade Gothic Next"/>
              </a:rPr>
              <a:t>DE D</a:t>
            </a:r>
            <a:r>
              <a:rPr lang="fr-FR" sz="1800" dirty="0">
                <a:solidFill>
                  <a:schemeClr val="tx1"/>
                </a:solidFill>
                <a:latin typeface="Trade Gothic Next"/>
              </a:rPr>
              <a:t>ÉFENSE DES DROITS HUMAINS. </a:t>
            </a:r>
            <a:endParaRPr lang="fr-FR" sz="1800">
              <a:solidFill>
                <a:schemeClr val="tx1"/>
              </a:solidFill>
            </a:endParaRPr>
          </a:p>
          <a:p>
            <a:pPr algn="l">
              <a:spcAft>
                <a:spcPts val="600"/>
              </a:spcAft>
            </a:pPr>
            <a:r>
              <a:rPr lang="fr-FR" sz="1800" dirty="0">
                <a:solidFill>
                  <a:schemeClr val="tx1"/>
                </a:solidFill>
                <a:latin typeface="Trade Gothic Next"/>
              </a:rPr>
              <a:t>LORSQU'UNE INJUSTICE </a:t>
            </a:r>
            <a:endParaRPr lang="fr-FR" sz="1800" dirty="0">
              <a:solidFill>
                <a:schemeClr val="tx1"/>
              </a:solidFill>
            </a:endParaRPr>
          </a:p>
          <a:p>
            <a:pPr algn="l">
              <a:spcAft>
                <a:spcPts val="600"/>
              </a:spcAft>
            </a:pPr>
            <a:r>
              <a:rPr lang="fr-FR" sz="1800" dirty="0">
                <a:solidFill>
                  <a:schemeClr val="tx1"/>
                </a:solidFill>
                <a:latin typeface="Trade Gothic Next"/>
              </a:rPr>
              <a:t>TOUCHE UNE PERSONNE, </a:t>
            </a:r>
            <a:endParaRPr lang="fr-FR" sz="1800" dirty="0">
              <a:solidFill>
                <a:schemeClr val="tx1"/>
              </a:solidFill>
            </a:endParaRPr>
          </a:p>
          <a:p>
            <a:pPr algn="l">
              <a:spcAft>
                <a:spcPts val="600"/>
              </a:spcAft>
            </a:pPr>
            <a:r>
              <a:rPr lang="fr-FR" sz="1800" dirty="0">
                <a:solidFill>
                  <a:schemeClr val="tx1"/>
                </a:solidFill>
                <a:latin typeface="Trade Gothic Next"/>
              </a:rPr>
              <a:t>NOUS SOMMES TOUS ET TOUTES </a:t>
            </a:r>
            <a:endParaRPr lang="fr-FR" sz="1800">
              <a:solidFill>
                <a:schemeClr val="tx1"/>
              </a:solidFill>
            </a:endParaRPr>
          </a:p>
          <a:p>
            <a:pPr algn="l">
              <a:spcAft>
                <a:spcPts val="600"/>
              </a:spcAft>
            </a:pPr>
            <a:r>
              <a:rPr lang="fr-FR" sz="1800" dirty="0">
                <a:solidFill>
                  <a:schemeClr val="tx1"/>
                </a:solidFill>
                <a:latin typeface="Trade Gothic Next"/>
              </a:rPr>
              <a:t>CONCERNÉ·ES.</a:t>
            </a:r>
            <a:endParaRPr lang="fr-FR" sz="1800" dirty="0">
              <a:solidFill>
                <a:schemeClr val="tx1"/>
              </a:solidFill>
            </a:endParaRPr>
          </a:p>
        </p:txBody>
      </p:sp>
      <p:pic>
        <p:nvPicPr>
          <p:cNvPr id="7" name="Image 6" descr="Une image contenant noir, obscurité&#10;&#10;Le contenu généré par l’IA peut être incorrect.">
            <a:extLst>
              <a:ext uri="{FF2B5EF4-FFF2-40B4-BE49-F238E27FC236}">
                <a16:creationId xmlns:a16="http://schemas.microsoft.com/office/drawing/2014/main" id="{885686FB-25EF-6804-9941-E9792317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7020" y="5718410"/>
            <a:ext cx="564983" cy="852985"/>
          </a:xfrm>
          <a:prstGeom prst="rect">
            <a:avLst/>
          </a:prstGeom>
        </p:spPr>
      </p:pic>
      <p:sp>
        <p:nvSpPr>
          <p:cNvPr id="8" name="Rectangle 7">
            <a:extLst>
              <a:ext uri="{FF2B5EF4-FFF2-40B4-BE49-F238E27FC236}">
                <a16:creationId xmlns:a16="http://schemas.microsoft.com/office/drawing/2014/main" id="{1E3F97CC-BA3E-957C-1D63-A5C20C6493C0}"/>
              </a:ext>
            </a:extLst>
          </p:cNvPr>
          <p:cNvSpPr/>
          <p:nvPr/>
        </p:nvSpPr>
        <p:spPr>
          <a:xfrm rot="5400000">
            <a:off x="264242" y="2973259"/>
            <a:ext cx="2617841" cy="81704"/>
          </a:xfrm>
          <a:prstGeom prst="rect">
            <a:avLst/>
          </a:prstGeom>
          <a:solidFill>
            <a:schemeClr val="tx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302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36B6A-0610-EC1D-98E7-A6054E3B7BB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6635A8A-F03D-A6FE-7CC4-95EE55811607}"/>
              </a:ext>
            </a:extLst>
          </p:cNvPr>
          <p:cNvSpPr/>
          <p:nvPr/>
        </p:nvSpPr>
        <p:spPr>
          <a:xfrm>
            <a:off x="0" y="272956"/>
            <a:ext cx="5725108"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latin typeface="Trade Gothic Next"/>
              </a:rPr>
              <a:t>QUI SOMMES-NOUS ?</a:t>
            </a:r>
          </a:p>
        </p:txBody>
      </p:sp>
      <p:sp>
        <p:nvSpPr>
          <p:cNvPr id="2" name="Rectangle 1">
            <a:extLst>
              <a:ext uri="{FF2B5EF4-FFF2-40B4-BE49-F238E27FC236}">
                <a16:creationId xmlns:a16="http://schemas.microsoft.com/office/drawing/2014/main" id="{E7BB8A9C-106F-9848-5DA4-6F6BF1C3F04E}"/>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texte, Police, Graphique, symbole&#10;&#10;Le contenu généré par l’IA peut être incorrect.">
            <a:extLst>
              <a:ext uri="{FF2B5EF4-FFF2-40B4-BE49-F238E27FC236}">
                <a16:creationId xmlns:a16="http://schemas.microsoft.com/office/drawing/2014/main" id="{4BC51AD9-8D70-0E03-7DDD-1291ABD3AE65}"/>
              </a:ext>
            </a:extLst>
          </p:cNvPr>
          <p:cNvPicPr>
            <a:picLocks noChangeAspect="1"/>
          </p:cNvPicPr>
          <p:nvPr/>
        </p:nvPicPr>
        <p:blipFill>
          <a:blip r:embed="rId3"/>
          <a:stretch>
            <a:fillRect/>
          </a:stretch>
        </p:blipFill>
        <p:spPr>
          <a:xfrm>
            <a:off x="1093838" y="1982735"/>
            <a:ext cx="2753033" cy="1012109"/>
          </a:xfrm>
          <a:prstGeom prst="rect">
            <a:avLst/>
          </a:prstGeom>
          <a:ln>
            <a:noFill/>
          </a:ln>
        </p:spPr>
      </p:pic>
      <p:sp>
        <p:nvSpPr>
          <p:cNvPr id="6" name="ZoneTexte 5">
            <a:extLst>
              <a:ext uri="{FF2B5EF4-FFF2-40B4-BE49-F238E27FC236}">
                <a16:creationId xmlns:a16="http://schemas.microsoft.com/office/drawing/2014/main" id="{75B403D9-690E-9BE7-6FE7-4B2D81F2A6BB}"/>
              </a:ext>
            </a:extLst>
          </p:cNvPr>
          <p:cNvSpPr txBox="1"/>
          <p:nvPr/>
        </p:nvSpPr>
        <p:spPr>
          <a:xfrm>
            <a:off x="4457078" y="2170661"/>
            <a:ext cx="5734756" cy="646331"/>
          </a:xfrm>
          <a:prstGeom prst="rect">
            <a:avLst/>
          </a:prstGeom>
          <a:noFill/>
        </p:spPr>
        <p:txBody>
          <a:bodyPr wrap="square" lIns="91440" tIns="45720" rIns="91440" bIns="45720" anchor="t">
            <a:spAutoFit/>
          </a:bodyPr>
          <a:lstStyle/>
          <a:p>
            <a:r>
              <a:rPr lang="fr-FR" dirty="0">
                <a:solidFill>
                  <a:srgbClr val="262626"/>
                </a:solidFill>
                <a:latin typeface="Trade Gothic Next"/>
                <a:ea typeface="+mn-lt"/>
                <a:cs typeface="+mn-lt"/>
              </a:rPr>
              <a:t>Amnesty International est un mouvement qui défend et fait respecter les droits humains. </a:t>
            </a:r>
            <a:endParaRPr lang="fr-FR" dirty="0"/>
          </a:p>
        </p:txBody>
      </p:sp>
    </p:spTree>
    <p:extLst>
      <p:ext uri="{BB962C8B-B14F-4D97-AF65-F5344CB8AC3E}">
        <p14:creationId xmlns:p14="http://schemas.microsoft.com/office/powerpoint/2010/main" val="205805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8542C1-DB50-2E90-4E16-8E5F93A58B21}"/>
              </a:ext>
            </a:extLst>
          </p:cNvPr>
          <p:cNvSpPr/>
          <p:nvPr/>
        </p:nvSpPr>
        <p:spPr>
          <a:xfrm>
            <a:off x="0" y="272956"/>
            <a:ext cx="4508367"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a:latin typeface="Trade Gothic Next"/>
              </a:rPr>
              <a:t>AU PROGRAMME</a:t>
            </a:r>
          </a:p>
        </p:txBody>
      </p:sp>
      <p:sp>
        <p:nvSpPr>
          <p:cNvPr id="12" name="ZoneTexte 11">
            <a:extLst>
              <a:ext uri="{FF2B5EF4-FFF2-40B4-BE49-F238E27FC236}">
                <a16:creationId xmlns:a16="http://schemas.microsoft.com/office/drawing/2014/main" id="{7F8E0EF2-EBE4-F930-1544-4B4368B7A832}"/>
              </a:ext>
            </a:extLst>
          </p:cNvPr>
          <p:cNvSpPr txBox="1"/>
          <p:nvPr/>
        </p:nvSpPr>
        <p:spPr>
          <a:xfrm>
            <a:off x="1641265" y="2173435"/>
            <a:ext cx="5734756" cy="1911229"/>
          </a:xfrm>
          <a:prstGeom prst="rect">
            <a:avLst/>
          </a:prstGeom>
          <a:noFill/>
        </p:spPr>
        <p:txBody>
          <a:bodyPr wrap="square" lIns="91440" tIns="45720" rIns="91440" bIns="45720" anchor="t">
            <a:spAutoFit/>
          </a:bodyPr>
          <a:lstStyle/>
          <a:p>
            <a:pPr>
              <a:lnSpc>
                <a:spcPct val="150000"/>
              </a:lnSpc>
              <a:spcAft>
                <a:spcPts val="800"/>
              </a:spcAft>
            </a:pPr>
            <a:r>
              <a:rPr lang="fr-FR" b="1" dirty="0">
                <a:solidFill>
                  <a:srgbClr val="262626"/>
                </a:solidFill>
                <a:latin typeface="Trade Gothic Next"/>
                <a:ea typeface="Aptos" panose="020B0004020202020204" pitchFamily="34" charset="0"/>
                <a:cs typeface="Times New Roman"/>
              </a:rPr>
              <a:t>1</a:t>
            </a:r>
            <a:r>
              <a:rPr lang="fr-FR" dirty="0">
                <a:solidFill>
                  <a:srgbClr val="262626"/>
                </a:solidFill>
                <a:latin typeface="Trade Gothic Next"/>
                <a:ea typeface="Aptos" panose="020B0004020202020204" pitchFamily="34" charset="0"/>
                <a:cs typeface="Times New Roman"/>
              </a:rPr>
              <a:t> </a:t>
            </a:r>
            <a:r>
              <a:rPr lang="fr-FR" b="1" dirty="0">
                <a:solidFill>
                  <a:srgbClr val="262626"/>
                </a:solidFill>
                <a:latin typeface="Trade Gothic Next"/>
                <a:ea typeface="Aptos" panose="020B0004020202020204" pitchFamily="34" charset="0"/>
                <a:cs typeface="Times New Roman"/>
              </a:rPr>
              <a:t>// </a:t>
            </a:r>
            <a:r>
              <a:rPr lang="fr-FR" dirty="0">
                <a:solidFill>
                  <a:srgbClr val="262626"/>
                </a:solidFill>
                <a:latin typeface="Trade Gothic Next"/>
                <a:ea typeface="Aptos" panose="020B0004020202020204" pitchFamily="34" charset="0"/>
                <a:cs typeface="Times New Roman"/>
              </a:rPr>
              <a:t>C'EST QUOI LE PROBLÈME AVEC TIKTOK ?</a:t>
            </a:r>
          </a:p>
          <a:p>
            <a:pPr>
              <a:lnSpc>
                <a:spcPct val="150000"/>
              </a:lnSpc>
              <a:spcAft>
                <a:spcPts val="800"/>
              </a:spcAft>
            </a:pPr>
            <a:r>
              <a:rPr lang="fr-FR" b="1" dirty="0">
                <a:solidFill>
                  <a:srgbClr val="262626"/>
                </a:solidFill>
                <a:latin typeface="Trade Gothic Next"/>
                <a:ea typeface="Aptos" panose="020B0004020202020204" pitchFamily="34" charset="0"/>
                <a:cs typeface="Times New Roman"/>
              </a:rPr>
              <a:t>2</a:t>
            </a:r>
            <a:r>
              <a:rPr lang="fr-FR" dirty="0">
                <a:solidFill>
                  <a:srgbClr val="262626"/>
                </a:solidFill>
                <a:latin typeface="Trade Gothic Next"/>
                <a:ea typeface="Aptos" panose="020B0004020202020204" pitchFamily="34" charset="0"/>
                <a:cs typeface="Times New Roman"/>
              </a:rPr>
              <a:t> </a:t>
            </a:r>
            <a:r>
              <a:rPr lang="fr-FR" b="1" dirty="0">
                <a:solidFill>
                  <a:srgbClr val="262626"/>
                </a:solidFill>
                <a:latin typeface="Trade Gothic Next"/>
                <a:ea typeface="Aptos" panose="020B0004020202020204" pitchFamily="34" charset="0"/>
                <a:cs typeface="Times New Roman"/>
              </a:rPr>
              <a:t>//</a:t>
            </a:r>
            <a:r>
              <a:rPr lang="fr-FR" dirty="0">
                <a:solidFill>
                  <a:srgbClr val="262626"/>
                </a:solidFill>
                <a:latin typeface="Trade Gothic Next"/>
                <a:ea typeface="Aptos" panose="020B0004020202020204" pitchFamily="34" charset="0"/>
                <a:cs typeface="Times New Roman"/>
              </a:rPr>
              <a:t> LA CAMPAGNE </a:t>
            </a:r>
          </a:p>
          <a:p>
            <a:pPr>
              <a:lnSpc>
                <a:spcPct val="150000"/>
              </a:lnSpc>
              <a:spcAft>
                <a:spcPts val="800"/>
              </a:spcAft>
            </a:pPr>
            <a:r>
              <a:rPr lang="fr-FR" b="1" dirty="0">
                <a:solidFill>
                  <a:srgbClr val="262626"/>
                </a:solidFill>
                <a:latin typeface="Trade Gothic Next"/>
                <a:ea typeface="Aptos" panose="020B0004020202020204" pitchFamily="34" charset="0"/>
                <a:cs typeface="Times New Roman"/>
              </a:rPr>
              <a:t>3 // </a:t>
            </a:r>
            <a:r>
              <a:rPr lang="fr-FR" dirty="0">
                <a:solidFill>
                  <a:srgbClr val="262626"/>
                </a:solidFill>
                <a:latin typeface="Trade Gothic Next"/>
                <a:ea typeface="Aptos" panose="020B0004020202020204" pitchFamily="34" charset="0"/>
                <a:cs typeface="Times New Roman"/>
              </a:rPr>
              <a:t>A VOUS DE JOUER </a:t>
            </a:r>
            <a:br>
              <a:rPr lang="fr-FR" dirty="0">
                <a:latin typeface="Trade Gothic Next"/>
                <a:ea typeface="Aptos" panose="020B0004020202020204" pitchFamily="34" charset="0"/>
                <a:cs typeface="Times New Roman"/>
              </a:rPr>
            </a:br>
            <a:r>
              <a:rPr lang="fr-FR" dirty="0">
                <a:solidFill>
                  <a:srgbClr val="262626"/>
                </a:solidFill>
                <a:latin typeface="Trade Gothic Next"/>
                <a:ea typeface="Aptos" panose="020B0004020202020204" pitchFamily="34" charset="0"/>
                <a:cs typeface="Times New Roman"/>
              </a:rPr>
              <a:t>4 // QUESTIONS / REPONSES</a:t>
            </a:r>
          </a:p>
        </p:txBody>
      </p:sp>
      <p:sp>
        <p:nvSpPr>
          <p:cNvPr id="2" name="Rectangle 1">
            <a:extLst>
              <a:ext uri="{FF2B5EF4-FFF2-40B4-BE49-F238E27FC236}">
                <a16:creationId xmlns:a16="http://schemas.microsoft.com/office/drawing/2014/main" id="{356DFA61-7273-1452-270F-BC09FA4ADFD1}"/>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129B2ABD-B096-4E68-153A-7BFD9E21E0CA}"/>
              </a:ext>
            </a:extLst>
          </p:cNvPr>
          <p:cNvSpPr/>
          <p:nvPr/>
        </p:nvSpPr>
        <p:spPr>
          <a:xfrm rot="21420000">
            <a:off x="1845165" y="4665598"/>
            <a:ext cx="3072620" cy="1040922"/>
          </a:xfrm>
          <a:prstGeom prst="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b="1" dirty="0">
                <a:solidFill>
                  <a:schemeClr val="tx1"/>
                </a:solidFill>
                <a:latin typeface="Trade Gothic Next"/>
              </a:rPr>
              <a:t>+ DECOUVREZ LE JEU </a:t>
            </a:r>
            <a:endParaRPr lang="fr-FR">
              <a:solidFill>
                <a:schemeClr val="tx1"/>
              </a:solidFill>
            </a:endParaRPr>
          </a:p>
          <a:p>
            <a:pPr algn="ctr"/>
            <a:r>
              <a:rPr lang="fr-FR" b="1" dirty="0">
                <a:solidFill>
                  <a:schemeClr val="tx1"/>
                </a:solidFill>
                <a:latin typeface="Trade Gothic Next"/>
              </a:rPr>
              <a:t>DE LA CAMPAGNE !</a:t>
            </a:r>
            <a:endParaRPr lang="fr-FR">
              <a:solidFill>
                <a:schemeClr val="tx1"/>
              </a:solidFill>
            </a:endParaRPr>
          </a:p>
        </p:txBody>
      </p:sp>
      <p:pic>
        <p:nvPicPr>
          <p:cNvPr id="3" name="Image 2" descr="Une image contenant dessin humoristique, lapin, texte, illustration&#10;&#10;Le contenu généré par l’IA peut être incorrect.">
            <a:extLst>
              <a:ext uri="{FF2B5EF4-FFF2-40B4-BE49-F238E27FC236}">
                <a16:creationId xmlns:a16="http://schemas.microsoft.com/office/drawing/2014/main" id="{2DD39123-EFBE-96AC-C3B6-7CB49572CAB3}"/>
              </a:ext>
            </a:extLst>
          </p:cNvPr>
          <p:cNvPicPr>
            <a:picLocks noChangeAspect="1"/>
          </p:cNvPicPr>
          <p:nvPr/>
        </p:nvPicPr>
        <p:blipFill>
          <a:blip r:embed="rId3"/>
          <a:srcRect l="47480" r="20968" b="3549"/>
          <a:stretch>
            <a:fillRect/>
          </a:stretch>
        </p:blipFill>
        <p:spPr>
          <a:xfrm flipH="1">
            <a:off x="7681452" y="1334"/>
            <a:ext cx="4510596" cy="6707498"/>
          </a:xfrm>
          <a:prstGeom prst="rect">
            <a:avLst/>
          </a:prstGeom>
        </p:spPr>
      </p:pic>
    </p:spTree>
    <p:extLst>
      <p:ext uri="{BB962C8B-B14F-4D97-AF65-F5344CB8AC3E}">
        <p14:creationId xmlns:p14="http://schemas.microsoft.com/office/powerpoint/2010/main" val="4155457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26DDC7-FF47-221A-DEC7-DBBCAC37EAA2}"/>
              </a:ext>
            </a:extLst>
          </p:cNvPr>
          <p:cNvSpPr/>
          <p:nvPr/>
        </p:nvSpPr>
        <p:spPr>
          <a:xfrm>
            <a:off x="0" y="272956"/>
            <a:ext cx="4508367"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solidFill>
                  <a:srgbClr val="FFFFFF"/>
                </a:solidFill>
                <a:latin typeface="Trade Gothic Next"/>
              </a:rPr>
              <a:t>TRIGGER WARNING</a:t>
            </a:r>
          </a:p>
        </p:txBody>
      </p:sp>
      <p:pic>
        <p:nvPicPr>
          <p:cNvPr id="8" name="Image 7">
            <a:extLst>
              <a:ext uri="{FF2B5EF4-FFF2-40B4-BE49-F238E27FC236}">
                <a16:creationId xmlns:a16="http://schemas.microsoft.com/office/drawing/2014/main" id="{1EAD6E77-B9E6-3318-38FE-399877F195A7}"/>
              </a:ext>
            </a:extLst>
          </p:cNvPr>
          <p:cNvPicPr>
            <a:picLocks noChangeAspect="1"/>
          </p:cNvPicPr>
          <p:nvPr/>
        </p:nvPicPr>
        <p:blipFill>
          <a:blip r:embed="rId3"/>
          <a:stretch>
            <a:fillRect/>
          </a:stretch>
        </p:blipFill>
        <p:spPr>
          <a:xfrm>
            <a:off x="3971925" y="1530048"/>
            <a:ext cx="4248150"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503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C03EBB21-B9CF-DE78-CD34-9A3814AC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21DE34DC-EE99-2A7F-10DF-0E3AE6F6F145}"/>
              </a:ext>
            </a:extLst>
          </p:cNvPr>
          <p:cNvSpPr>
            <a:spLocks noGrp="1"/>
          </p:cNvSpPr>
          <p:nvPr/>
        </p:nvSpPr>
        <p:spPr>
          <a:xfrm>
            <a:off x="1579553" y="3601817"/>
            <a:ext cx="8872049" cy="1364729"/>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5400" b="1" kern="1200">
                <a:solidFill>
                  <a:srgbClr val="FFFF00"/>
                </a:solidFill>
                <a:latin typeface="Amnesty Trade Gothic Cn" panose="020B0506040303020004" pitchFamily="34" charset="0"/>
                <a:ea typeface="+mj-ea"/>
                <a:cs typeface="+mj-cs"/>
              </a:defRPr>
            </a:lvl1pPr>
          </a:lstStyle>
          <a:p>
            <a:pPr algn="l">
              <a:spcAft>
                <a:spcPts val="600"/>
              </a:spcAft>
            </a:pPr>
            <a:r>
              <a:rPr lang="en-US" sz="4000" err="1">
                <a:solidFill>
                  <a:schemeClr val="tx1"/>
                </a:solidFill>
                <a:latin typeface="Trade Gothic Next"/>
              </a:rPr>
              <a:t>C'EST</a:t>
            </a:r>
            <a:r>
              <a:rPr lang="en-US" sz="4000">
                <a:solidFill>
                  <a:schemeClr val="tx1"/>
                </a:solidFill>
                <a:latin typeface="Trade Gothic Next"/>
              </a:rPr>
              <a:t> QUOI LE </a:t>
            </a:r>
            <a:r>
              <a:rPr lang="en-US" sz="4000" err="1">
                <a:solidFill>
                  <a:schemeClr val="tx1"/>
                </a:solidFill>
                <a:latin typeface="Trade Gothic Next"/>
              </a:rPr>
              <a:t>PROBLÈME</a:t>
            </a:r>
            <a:r>
              <a:rPr lang="en-US" sz="4000">
                <a:solidFill>
                  <a:schemeClr val="tx1"/>
                </a:solidFill>
                <a:latin typeface="Trade Gothic Next"/>
              </a:rPr>
              <a:t> </a:t>
            </a:r>
            <a:endParaRPr lang="fr-FR">
              <a:solidFill>
                <a:schemeClr val="tx1"/>
              </a:solidFill>
            </a:endParaRPr>
          </a:p>
          <a:p>
            <a:pPr algn="l">
              <a:spcAft>
                <a:spcPts val="600"/>
              </a:spcAft>
            </a:pPr>
            <a:r>
              <a:rPr lang="en-US" sz="4000">
                <a:solidFill>
                  <a:schemeClr val="tx1"/>
                </a:solidFill>
                <a:latin typeface="Trade Gothic Next"/>
              </a:rPr>
              <a:t>AVEC TIKTOK ?</a:t>
            </a:r>
            <a:endParaRPr lang="fr-FR">
              <a:solidFill>
                <a:schemeClr val="tx1"/>
              </a:solidFill>
            </a:endParaRPr>
          </a:p>
        </p:txBody>
      </p:sp>
      <p:pic>
        <p:nvPicPr>
          <p:cNvPr id="7" name="Image 6" descr="Une image contenant noir, obscurité&#10;&#10;Le contenu généré par l’IA peut être incorrect.">
            <a:extLst>
              <a:ext uri="{FF2B5EF4-FFF2-40B4-BE49-F238E27FC236}">
                <a16:creationId xmlns:a16="http://schemas.microsoft.com/office/drawing/2014/main" id="{216D005D-9712-B004-8E6C-D8144E014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7020" y="5718410"/>
            <a:ext cx="564983" cy="852985"/>
          </a:xfrm>
          <a:prstGeom prst="rect">
            <a:avLst/>
          </a:prstGeom>
        </p:spPr>
      </p:pic>
      <p:sp>
        <p:nvSpPr>
          <p:cNvPr id="8" name="Ellipse 7">
            <a:extLst>
              <a:ext uri="{FF2B5EF4-FFF2-40B4-BE49-F238E27FC236}">
                <a16:creationId xmlns:a16="http://schemas.microsoft.com/office/drawing/2014/main" id="{EB9C5995-D4CB-B3C9-D12E-D2596B1667F8}"/>
              </a:ext>
            </a:extLst>
          </p:cNvPr>
          <p:cNvSpPr/>
          <p:nvPr/>
        </p:nvSpPr>
        <p:spPr>
          <a:xfrm>
            <a:off x="1659975" y="2258704"/>
            <a:ext cx="1064525" cy="107817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400" b="1">
                <a:latin typeface="Trade Gothic Next"/>
              </a:rPr>
              <a:t>1</a:t>
            </a:r>
          </a:p>
        </p:txBody>
      </p:sp>
    </p:spTree>
    <p:extLst>
      <p:ext uri="{BB962C8B-B14F-4D97-AF65-F5344CB8AC3E}">
        <p14:creationId xmlns:p14="http://schemas.microsoft.com/office/powerpoint/2010/main" val="3260051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287C3-7AB6-ABDA-86D1-3EE553187A8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1F8CC67-B1E6-281A-0E4A-E3351097BD95}"/>
              </a:ext>
            </a:extLst>
          </p:cNvPr>
          <p:cNvSpPr/>
          <p:nvPr/>
        </p:nvSpPr>
        <p:spPr>
          <a:xfrm>
            <a:off x="0" y="272956"/>
            <a:ext cx="5348143"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latin typeface="Trade Gothic Next"/>
              </a:rPr>
              <a:t>AU CŒUR DU SUJET</a:t>
            </a:r>
            <a:endParaRPr lang="fr-FR" dirty="0"/>
          </a:p>
        </p:txBody>
      </p:sp>
      <p:sp>
        <p:nvSpPr>
          <p:cNvPr id="12" name="ZoneTexte 11">
            <a:extLst>
              <a:ext uri="{FF2B5EF4-FFF2-40B4-BE49-F238E27FC236}">
                <a16:creationId xmlns:a16="http://schemas.microsoft.com/office/drawing/2014/main" id="{42D5686E-1423-741E-9E94-9294DBA027D5}"/>
              </a:ext>
            </a:extLst>
          </p:cNvPr>
          <p:cNvSpPr txBox="1"/>
          <p:nvPr/>
        </p:nvSpPr>
        <p:spPr>
          <a:xfrm>
            <a:off x="966626" y="2293564"/>
            <a:ext cx="5734756" cy="2862322"/>
          </a:xfrm>
          <a:prstGeom prst="rect">
            <a:avLst/>
          </a:prstGeom>
          <a:noFill/>
        </p:spPr>
        <p:txBody>
          <a:bodyPr wrap="square" lIns="91440" tIns="45720" rIns="91440" bIns="45720" anchor="t">
            <a:spAutoFit/>
          </a:bodyPr>
          <a:lstStyle/>
          <a:p>
            <a:r>
              <a:rPr lang="fr-FR" dirty="0">
                <a:solidFill>
                  <a:srgbClr val="262626"/>
                </a:solidFill>
                <a:latin typeface="Trade Gothic Next"/>
                <a:ea typeface="+mn-lt"/>
                <a:cs typeface="+mn-lt"/>
              </a:rPr>
              <a:t>Le système de recommandation sur le fil "pour toi" de </a:t>
            </a:r>
            <a:r>
              <a:rPr lang="fr-FR" dirty="0" err="1">
                <a:solidFill>
                  <a:srgbClr val="262626"/>
                </a:solidFill>
                <a:latin typeface="Trade Gothic Next"/>
                <a:ea typeface="+mn-lt"/>
                <a:cs typeface="+mn-lt"/>
              </a:rPr>
              <a:t>TikTok</a:t>
            </a:r>
            <a:r>
              <a:rPr lang="fr-FR" dirty="0">
                <a:solidFill>
                  <a:srgbClr val="262626"/>
                </a:solidFill>
                <a:latin typeface="Trade Gothic Next"/>
                <a:ea typeface="+mn-lt"/>
                <a:cs typeface="+mn-lt"/>
              </a:rPr>
              <a:t> et le modèle économique qui le </a:t>
            </a:r>
            <a:endParaRPr lang="fr-FR">
              <a:solidFill>
                <a:srgbClr val="000000"/>
              </a:solidFill>
              <a:latin typeface="Trade Gothic Next"/>
              <a:ea typeface="+mn-lt"/>
              <a:cs typeface="+mn-lt"/>
            </a:endParaRPr>
          </a:p>
          <a:p>
            <a:r>
              <a:rPr lang="fr-FR" dirty="0">
                <a:solidFill>
                  <a:srgbClr val="262626"/>
                </a:solidFill>
                <a:latin typeface="Trade Gothic Next"/>
                <a:ea typeface="+mn-lt"/>
                <a:cs typeface="+mn-lt"/>
              </a:rPr>
              <a:t>sous-tend, amplifient des contenus sur </a:t>
            </a:r>
            <a:endParaRPr lang="fr-FR">
              <a:solidFill>
                <a:srgbClr val="000000"/>
              </a:solidFill>
              <a:latin typeface="Trade Gothic Next"/>
              <a:ea typeface="+mn-lt"/>
              <a:cs typeface="+mn-lt"/>
            </a:endParaRPr>
          </a:p>
          <a:p>
            <a:r>
              <a:rPr lang="fr-FR" dirty="0">
                <a:solidFill>
                  <a:srgbClr val="262626"/>
                </a:solidFill>
                <a:latin typeface="Trade Gothic Next"/>
                <a:ea typeface="+mn-lt"/>
                <a:cs typeface="+mn-lt"/>
              </a:rPr>
              <a:t>la dépression et le suicide. </a:t>
            </a:r>
            <a:endParaRPr lang="fr-FR" b="1" dirty="0">
              <a:solidFill>
                <a:srgbClr val="262626"/>
              </a:solidFill>
              <a:latin typeface="Trade Gothic Next"/>
              <a:ea typeface="+mn-lt"/>
              <a:cs typeface="+mn-lt"/>
            </a:endParaRPr>
          </a:p>
          <a:p>
            <a:endParaRPr lang="fr-FR" b="1" dirty="0">
              <a:solidFill>
                <a:srgbClr val="262626"/>
              </a:solidFill>
              <a:latin typeface="Trade Gothic Next"/>
              <a:ea typeface="+mn-lt"/>
              <a:cs typeface="+mn-lt"/>
            </a:endParaRPr>
          </a:p>
          <a:p>
            <a:r>
              <a:rPr lang="fr-FR" dirty="0">
                <a:solidFill>
                  <a:srgbClr val="262626"/>
                </a:solidFill>
                <a:latin typeface="Trade Gothic Next"/>
                <a:ea typeface="+mn-lt"/>
                <a:cs typeface="+mn-lt"/>
              </a:rPr>
              <a:t>Cela aggrave les problèmes de santé mentale rencontrés par les jeunes utilisateurs et utilisatrices et peut encourager la dépression, l’anxiété et les idées suicidaires.</a:t>
            </a:r>
            <a:endParaRPr lang="fr-FR">
              <a:latin typeface="Trade Gothic Next"/>
              <a:ea typeface="+mn-lt"/>
              <a:cs typeface="+mn-lt"/>
            </a:endParaRPr>
          </a:p>
          <a:p>
            <a:pPr>
              <a:spcAft>
                <a:spcPts val="800"/>
              </a:spcAft>
            </a:pPr>
            <a:endParaRPr lang="fr-FR" b="1" dirty="0">
              <a:solidFill>
                <a:srgbClr val="262626"/>
              </a:solidFill>
              <a:latin typeface="Trade Gothic Next"/>
              <a:cs typeface="Times New Roman"/>
            </a:endParaRPr>
          </a:p>
        </p:txBody>
      </p:sp>
      <p:sp>
        <p:nvSpPr>
          <p:cNvPr id="2" name="Rectangle 1">
            <a:extLst>
              <a:ext uri="{FF2B5EF4-FFF2-40B4-BE49-F238E27FC236}">
                <a16:creationId xmlns:a16="http://schemas.microsoft.com/office/drawing/2014/main" id="{534C406C-4907-D1F9-1022-DC8D2BFD2607}"/>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G_2810">
            <a:hlinkClick r:id="" action="ppaction://media"/>
            <a:extLst>
              <a:ext uri="{FF2B5EF4-FFF2-40B4-BE49-F238E27FC236}">
                <a16:creationId xmlns:a16="http://schemas.microsoft.com/office/drawing/2014/main" id="{CDCAD9EC-ED61-6C1C-A685-36C630EDA3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66126" y="-33067"/>
            <a:ext cx="3825785" cy="6751607"/>
          </a:xfrm>
          <a:prstGeom prst="rect">
            <a:avLst/>
          </a:prstGeom>
        </p:spPr>
      </p:pic>
    </p:spTree>
    <p:extLst>
      <p:ext uri="{BB962C8B-B14F-4D97-AF65-F5344CB8AC3E}">
        <p14:creationId xmlns:p14="http://schemas.microsoft.com/office/powerpoint/2010/main" val="398834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CE3F-B2BB-7444-43BC-08D7F332C2A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ABDD6FC-CEE0-670A-AB4D-9409A7E68D20}"/>
              </a:ext>
            </a:extLst>
          </p:cNvPr>
          <p:cNvSpPr/>
          <p:nvPr/>
        </p:nvSpPr>
        <p:spPr>
          <a:xfrm>
            <a:off x="0" y="272956"/>
            <a:ext cx="8339857"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latin typeface="Trade Gothic Next"/>
              </a:rPr>
              <a:t>POURQUOI ON EN PARLE AUJOURD'HUI ?</a:t>
            </a:r>
            <a:endParaRPr lang="fr-FR" dirty="0"/>
          </a:p>
        </p:txBody>
      </p:sp>
      <p:sp>
        <p:nvSpPr>
          <p:cNvPr id="12" name="ZoneTexte 11">
            <a:extLst>
              <a:ext uri="{FF2B5EF4-FFF2-40B4-BE49-F238E27FC236}">
                <a16:creationId xmlns:a16="http://schemas.microsoft.com/office/drawing/2014/main" id="{320CCCC7-1AD2-C389-9984-02A87E9CA6D7}"/>
              </a:ext>
            </a:extLst>
          </p:cNvPr>
          <p:cNvSpPr txBox="1"/>
          <p:nvPr/>
        </p:nvSpPr>
        <p:spPr>
          <a:xfrm>
            <a:off x="5449957" y="2355258"/>
            <a:ext cx="5788905" cy="3139321"/>
          </a:xfrm>
          <a:prstGeom prst="rect">
            <a:avLst/>
          </a:prstGeom>
          <a:noFill/>
        </p:spPr>
        <p:txBody>
          <a:bodyPr wrap="square" lIns="91440" tIns="45720" rIns="91440" bIns="45720" anchor="t">
            <a:spAutoFit/>
          </a:bodyPr>
          <a:lstStyle/>
          <a:p>
            <a:r>
              <a:rPr lang="fr-FR" b="1" dirty="0">
                <a:solidFill>
                  <a:srgbClr val="262626"/>
                </a:solidFill>
                <a:latin typeface="Trade Gothic Next"/>
                <a:cs typeface="Times New Roman"/>
              </a:rPr>
              <a:t>Depuis 2023, Amnesty International alerte sur les dangers de </a:t>
            </a:r>
            <a:r>
              <a:rPr lang="fr-FR" b="1" dirty="0" err="1">
                <a:solidFill>
                  <a:srgbClr val="262626"/>
                </a:solidFill>
                <a:latin typeface="Trade Gothic Next"/>
                <a:cs typeface="Times New Roman"/>
              </a:rPr>
              <a:t>TikTok</a:t>
            </a:r>
            <a:r>
              <a:rPr lang="fr-FR" dirty="0">
                <a:solidFill>
                  <a:srgbClr val="262626"/>
                </a:solidFill>
                <a:latin typeface="Trade Gothic Next"/>
                <a:cs typeface="Times New Roman"/>
              </a:rPr>
              <a:t>. Pourtant, </a:t>
            </a:r>
            <a:r>
              <a:rPr lang="fr-FR" dirty="0" err="1">
                <a:solidFill>
                  <a:srgbClr val="262626"/>
                </a:solidFill>
                <a:latin typeface="Trade Gothic Next"/>
                <a:cs typeface="Times New Roman"/>
              </a:rPr>
              <a:t>TikTok</a:t>
            </a:r>
            <a:r>
              <a:rPr lang="fr-FR" dirty="0">
                <a:solidFill>
                  <a:srgbClr val="262626"/>
                </a:solidFill>
                <a:latin typeface="Trade Gothic Next"/>
                <a:cs typeface="Times New Roman"/>
              </a:rPr>
              <a:t> n’a pas adopté de mesures satisfaisantes pour modifier son algorithme </a:t>
            </a:r>
            <a:endParaRPr lang="fr-FR" dirty="0"/>
          </a:p>
          <a:p>
            <a:r>
              <a:rPr lang="fr-FR" dirty="0">
                <a:solidFill>
                  <a:srgbClr val="262626"/>
                </a:solidFill>
                <a:latin typeface="Trade Gothic Next"/>
                <a:cs typeface="Times New Roman"/>
              </a:rPr>
              <a:t>de recommandation et mieux protéger les jeunes des contenus toxiques. </a:t>
            </a:r>
            <a:endParaRPr lang="fr-FR">
              <a:latin typeface="Trade Gothic Next"/>
            </a:endParaRPr>
          </a:p>
          <a:p>
            <a:endParaRPr lang="fr-FR" dirty="0">
              <a:solidFill>
                <a:srgbClr val="262626"/>
              </a:solidFill>
              <a:latin typeface="Trade Gothic Next"/>
              <a:cs typeface="Times New Roman"/>
            </a:endParaRPr>
          </a:p>
          <a:p>
            <a:r>
              <a:rPr lang="fr-FR" dirty="0">
                <a:solidFill>
                  <a:srgbClr val="262626"/>
                </a:solidFill>
                <a:latin typeface="Trade Gothic Next"/>
                <a:cs typeface="Times New Roman"/>
              </a:rPr>
              <a:t>Pour le démontrer, </a:t>
            </a:r>
            <a:r>
              <a:rPr lang="fr-FR" b="1" dirty="0">
                <a:solidFill>
                  <a:srgbClr val="262626"/>
                </a:solidFill>
                <a:latin typeface="Trade Gothic Next"/>
                <a:cs typeface="Times New Roman"/>
              </a:rPr>
              <a:t>Amnesty International France vient de publier un nouveau rapport</a:t>
            </a:r>
            <a:r>
              <a:rPr lang="fr-FR" dirty="0">
                <a:solidFill>
                  <a:srgbClr val="262626"/>
                </a:solidFill>
                <a:latin typeface="Trade Gothic Next"/>
                <a:cs typeface="Times New Roman"/>
              </a:rPr>
              <a:t> composé de témoignages et d'un travail de recherche qui montre que </a:t>
            </a:r>
            <a:r>
              <a:rPr lang="fr-FR" dirty="0" err="1">
                <a:solidFill>
                  <a:srgbClr val="262626"/>
                </a:solidFill>
                <a:latin typeface="Trade Gothic Next"/>
                <a:cs typeface="Times New Roman"/>
              </a:rPr>
              <a:t>TikTok</a:t>
            </a:r>
            <a:r>
              <a:rPr lang="fr-FR" dirty="0">
                <a:solidFill>
                  <a:srgbClr val="262626"/>
                </a:solidFill>
                <a:latin typeface="Trade Gothic Next"/>
                <a:cs typeface="Times New Roman"/>
              </a:rPr>
              <a:t> ne fait rien pour remédier aux risques systémiques que son modèle fait courir aux enfants et aux jeunes.</a:t>
            </a:r>
          </a:p>
        </p:txBody>
      </p:sp>
      <p:sp>
        <p:nvSpPr>
          <p:cNvPr id="2" name="Rectangle 1">
            <a:extLst>
              <a:ext uri="{FF2B5EF4-FFF2-40B4-BE49-F238E27FC236}">
                <a16:creationId xmlns:a16="http://schemas.microsoft.com/office/drawing/2014/main" id="{CCC4B4BF-4672-3838-D40B-12EF8C2C390F}"/>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affiche, lapin, dessin humoristique&#10;&#10;Le contenu généré par l’IA peut être incorrect.">
            <a:extLst>
              <a:ext uri="{FF2B5EF4-FFF2-40B4-BE49-F238E27FC236}">
                <a16:creationId xmlns:a16="http://schemas.microsoft.com/office/drawing/2014/main" id="{660F0C52-6B02-5018-6119-056E810A4F20}"/>
              </a:ext>
            </a:extLst>
          </p:cNvPr>
          <p:cNvPicPr>
            <a:picLocks noChangeAspect="1"/>
          </p:cNvPicPr>
          <p:nvPr/>
        </p:nvPicPr>
        <p:blipFill>
          <a:blip r:embed="rId3"/>
          <a:stretch>
            <a:fillRect/>
          </a:stretch>
        </p:blipFill>
        <p:spPr>
          <a:xfrm>
            <a:off x="952346" y="1606191"/>
            <a:ext cx="3576792" cy="46411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3726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6BB8D-AF44-E986-230B-0B2D645BBE9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3088342-4279-E964-812A-377B09E30C58}"/>
              </a:ext>
            </a:extLst>
          </p:cNvPr>
          <p:cNvSpPr/>
          <p:nvPr/>
        </p:nvSpPr>
        <p:spPr>
          <a:xfrm>
            <a:off x="0" y="272956"/>
            <a:ext cx="3795214" cy="85980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800" b="1" dirty="0">
                <a:latin typeface="Trade Gothic Next"/>
              </a:rPr>
              <a:t>EN VIDÉO</a:t>
            </a:r>
            <a:endParaRPr lang="fr-FR" dirty="0"/>
          </a:p>
        </p:txBody>
      </p:sp>
      <p:sp>
        <p:nvSpPr>
          <p:cNvPr id="2" name="Rectangle 1">
            <a:extLst>
              <a:ext uri="{FF2B5EF4-FFF2-40B4-BE49-F238E27FC236}">
                <a16:creationId xmlns:a16="http://schemas.microsoft.com/office/drawing/2014/main" id="{4948D6EE-AAAB-F16B-1F24-34D68953CE58}"/>
              </a:ext>
            </a:extLst>
          </p:cNvPr>
          <p:cNvSpPr/>
          <p:nvPr/>
        </p:nvSpPr>
        <p:spPr>
          <a:xfrm>
            <a:off x="0" y="6703374"/>
            <a:ext cx="12192000" cy="180026"/>
          </a:xfrm>
          <a:prstGeom prst="rect">
            <a:avLst/>
          </a:prstGeom>
          <a:solidFill>
            <a:srgbClr val="FFFF00"/>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Média en ligne 2" title="Plongez dans les ténèbres de TikTok">
            <a:hlinkClick r:id="" action="ppaction://noaction"/>
            <a:extLst>
              <a:ext uri="{FF2B5EF4-FFF2-40B4-BE49-F238E27FC236}">
                <a16:creationId xmlns:a16="http://schemas.microsoft.com/office/drawing/2014/main" id="{E3C136FB-D06E-7313-7DE3-2A6ED7FC73C8}"/>
              </a:ext>
            </a:extLst>
          </p:cNvPr>
          <p:cNvPicPr>
            <a:picLocks noRot="1" noChangeAspect="1"/>
          </p:cNvPicPr>
          <p:nvPr>
            <a:videoFile r:link="rId1"/>
          </p:nvPr>
        </p:nvPicPr>
        <p:blipFill>
          <a:blip r:embed="rId4"/>
          <a:stretch>
            <a:fillRect/>
          </a:stretch>
        </p:blipFill>
        <p:spPr>
          <a:xfrm>
            <a:off x="2015148" y="1518138"/>
            <a:ext cx="8175015" cy="4618893"/>
          </a:xfrm>
          <a:prstGeom prst="rect">
            <a:avLst/>
          </a:prstGeom>
        </p:spPr>
      </p:pic>
    </p:spTree>
    <p:extLst>
      <p:ext uri="{BB962C8B-B14F-4D97-AF65-F5344CB8AC3E}">
        <p14:creationId xmlns:p14="http://schemas.microsoft.com/office/powerpoint/2010/main" val="22450653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838f6fb-20b5-4aac-bdd3-92daeacb9565">
      <Terms xmlns="http://schemas.microsoft.com/office/infopath/2007/PartnerControls"/>
    </lcf76f155ced4ddcb4097134ff3c332f>
    <TaxCatchAll xmlns="983d3953-d80c-4583-8e7c-e27c5b52c4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E9D15551A08F49888A388E16BA3B80" ma:contentTypeVersion="16" ma:contentTypeDescription="Crée un document." ma:contentTypeScope="" ma:versionID="31ee03a499e1f99ce73fa208c907431a">
  <xsd:schema xmlns:xsd="http://www.w3.org/2001/XMLSchema" xmlns:xs="http://www.w3.org/2001/XMLSchema" xmlns:p="http://schemas.microsoft.com/office/2006/metadata/properties" xmlns:ns2="0838f6fb-20b5-4aac-bdd3-92daeacb9565" xmlns:ns3="983d3953-d80c-4583-8e7c-e27c5b52c448" targetNamespace="http://schemas.microsoft.com/office/2006/metadata/properties" ma:root="true" ma:fieldsID="bda3e3779ae5f04ae8862ddede3b87f6" ns2:_="" ns3:_="">
    <xsd:import namespace="0838f6fb-20b5-4aac-bdd3-92daeacb9565"/>
    <xsd:import namespace="983d3953-d80c-4583-8e7c-e27c5b52c44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8f6fb-20b5-4aac-bdd3-92daeacb95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descriptio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3d3953-d80c-4583-8e7c-e27c5b52c448"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16" nillable="true" ma:displayName="Taxonomy Catch All Column" ma:hidden="true" ma:list="{2e533043-b29f-4bbc-9bf3-594ec9b5a497}" ma:internalName="TaxCatchAll" ma:showField="CatchAllData" ma:web="983d3953-d80c-4583-8e7c-e27c5b52c4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B2CCF6-BF71-493F-9AC7-A4D05E914943}">
  <ds:schemaRefs>
    <ds:schemaRef ds:uri="http://schemas.microsoft.com/sharepoint/v3/contenttype/forms"/>
  </ds:schemaRefs>
</ds:datastoreItem>
</file>

<file path=customXml/itemProps2.xml><?xml version="1.0" encoding="utf-8"?>
<ds:datastoreItem xmlns:ds="http://schemas.openxmlformats.org/officeDocument/2006/customXml" ds:itemID="{6762BC91-2196-4030-8F2B-15A556DDD83E}">
  <ds:schemaRefs>
    <ds:schemaRef ds:uri="0838f6fb-20b5-4aac-bdd3-92daeacb9565"/>
    <ds:schemaRef ds:uri="983d3953-d80c-4583-8e7c-e27c5b52c44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DF0D9A0-81E6-4D83-89B8-BB7F5D99A3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38f6fb-20b5-4aac-bdd3-92daeacb9565"/>
    <ds:schemaRef ds:uri="983d3953-d80c-4583-8e7c-e27c5b52c4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1002</Words>
  <Application>Microsoft Office PowerPoint</Application>
  <PresentationFormat>Grand écran</PresentationFormat>
  <Paragraphs>147</Paragraphs>
  <Slides>20</Slides>
  <Notes>18</Notes>
  <HiddenSlides>0</HiddenSlides>
  <MMClips>1</MMClips>
  <ScaleCrop>false</ScaleCrop>
  <HeadingPairs>
    <vt:vector size="4" baseType="variant">
      <vt:variant>
        <vt:lpstr>Thème</vt:lpstr>
      </vt:variant>
      <vt:variant>
        <vt:i4>1</vt:i4>
      </vt:variant>
      <vt:variant>
        <vt:lpstr>Titres des diapositives</vt:lpstr>
      </vt:variant>
      <vt:variant>
        <vt:i4>20</vt:i4>
      </vt:variant>
    </vt:vector>
  </HeadingPairs>
  <TitlesOfParts>
    <vt:vector size="21"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Marine Foulon</cp:lastModifiedBy>
  <cp:revision>661</cp:revision>
  <dcterms:created xsi:type="dcterms:W3CDTF">2025-09-17T10:11:22Z</dcterms:created>
  <dcterms:modified xsi:type="dcterms:W3CDTF">2025-10-22T15:04:54Z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0x01010092E9D15551A08F49888A388E16BA3B80</vt:lpwstr>
  </property>
  <property fmtid="{D5CDD505-2E9C-101B-9397-08002B2CF9AE}" pid="3" name="MediaServiceImageTags">
    <vt:lpwstr/>
  </property>
</Properties>
</file>